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82" r:id="rId5"/>
    <p:sldId id="283" r:id="rId6"/>
    <p:sldId id="267" r:id="rId7"/>
    <p:sldId id="268" r:id="rId8"/>
    <p:sldId id="269" r:id="rId9"/>
    <p:sldId id="270" r:id="rId10"/>
    <p:sldId id="280" r:id="rId11"/>
    <p:sldId id="271" r:id="rId12"/>
    <p:sldId id="272" r:id="rId13"/>
    <p:sldId id="277" r:id="rId14"/>
    <p:sldId id="278" r:id="rId15"/>
    <p:sldId id="273" r:id="rId16"/>
    <p:sldId id="261" r:id="rId17"/>
    <p:sldId id="274" r:id="rId18"/>
    <p:sldId id="275" r:id="rId19"/>
    <p:sldId id="262" r:id="rId20"/>
    <p:sldId id="263" r:id="rId21"/>
    <p:sldId id="264" r:id="rId22"/>
    <p:sldId id="265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61" autoAdjust="0"/>
    <p:restoredTop sz="94660"/>
  </p:normalViewPr>
  <p:slideViewPr>
    <p:cSldViewPr>
      <p:cViewPr varScale="1">
        <p:scale>
          <a:sx n="69" d="100"/>
          <a:sy n="6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9F029-3FE6-46EC-AA7E-A3622A9E7A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88ABC75-646D-42E3-A6A7-71D9D67E027F}">
      <dgm:prSet phldrT="[Text]"/>
      <dgm:spPr/>
      <dgm:t>
        <a:bodyPr/>
        <a:lstStyle/>
        <a:p>
          <a:r>
            <a:rPr lang="id-ID" dirty="0" smtClean="0"/>
            <a:t>MANAGER KEUANGAN</a:t>
          </a:r>
          <a:endParaRPr lang="id-ID" dirty="0"/>
        </a:p>
      </dgm:t>
    </dgm:pt>
    <dgm:pt modelId="{D23BDCA5-FB15-4475-A9A0-FFA07B6CC923}" type="parTrans" cxnId="{6CC66BE3-345B-4440-A465-8E8F1B29D3C2}">
      <dgm:prSet/>
      <dgm:spPr/>
      <dgm:t>
        <a:bodyPr/>
        <a:lstStyle/>
        <a:p>
          <a:endParaRPr lang="id-ID"/>
        </a:p>
      </dgm:t>
    </dgm:pt>
    <dgm:pt modelId="{B0967389-3213-4BF2-BB47-DA358B4B1D64}" type="sibTrans" cxnId="{6CC66BE3-345B-4440-A465-8E8F1B29D3C2}">
      <dgm:prSet/>
      <dgm:spPr/>
      <dgm:t>
        <a:bodyPr/>
        <a:lstStyle/>
        <a:p>
          <a:endParaRPr lang="id-ID"/>
        </a:p>
      </dgm:t>
    </dgm:pt>
    <dgm:pt modelId="{E3BD6674-6D62-47D2-A312-270330818059}">
      <dgm:prSet phldrT="[Text]"/>
      <dgm:spPr/>
      <dgm:t>
        <a:bodyPr/>
        <a:lstStyle/>
        <a:p>
          <a:r>
            <a:rPr lang="en-US" dirty="0" smtClean="0"/>
            <a:t>MANAGER OPERATION</a:t>
          </a:r>
          <a:endParaRPr lang="id-ID" dirty="0"/>
        </a:p>
      </dgm:t>
    </dgm:pt>
    <dgm:pt modelId="{68521A1F-2B50-4C0D-8111-8460DE43CD73}" type="parTrans" cxnId="{8460775A-2EF4-4CFF-981B-D95C13DA6652}">
      <dgm:prSet/>
      <dgm:spPr/>
      <dgm:t>
        <a:bodyPr/>
        <a:lstStyle/>
        <a:p>
          <a:endParaRPr lang="id-ID"/>
        </a:p>
      </dgm:t>
    </dgm:pt>
    <dgm:pt modelId="{23BB736B-292E-4CF4-ADB9-61D5FDCB1192}" type="sibTrans" cxnId="{8460775A-2EF4-4CFF-981B-D95C13DA6652}">
      <dgm:prSet/>
      <dgm:spPr/>
      <dgm:t>
        <a:bodyPr/>
        <a:lstStyle/>
        <a:p>
          <a:endParaRPr lang="id-ID"/>
        </a:p>
      </dgm:t>
    </dgm:pt>
    <dgm:pt modelId="{03B59E0F-C6A2-4E52-B9BA-9A5632EFD3D3}">
      <dgm:prSet phldrT="[Text]"/>
      <dgm:spPr/>
      <dgm:t>
        <a:bodyPr/>
        <a:lstStyle/>
        <a:p>
          <a:r>
            <a:rPr lang="id-ID" dirty="0" smtClean="0"/>
            <a:t>MANAGER MARKETING</a:t>
          </a:r>
          <a:endParaRPr lang="id-ID" dirty="0"/>
        </a:p>
      </dgm:t>
    </dgm:pt>
    <dgm:pt modelId="{3BB65EAB-C4B1-4F66-92B8-CFE33B727574}" type="parTrans" cxnId="{8D3F857B-AE7C-48CD-9657-85CE1162EFD5}">
      <dgm:prSet/>
      <dgm:spPr/>
      <dgm:t>
        <a:bodyPr/>
        <a:lstStyle/>
        <a:p>
          <a:endParaRPr lang="id-ID"/>
        </a:p>
      </dgm:t>
    </dgm:pt>
    <dgm:pt modelId="{53409B43-7F6B-4E50-A57F-1B7D9DCFDDC3}" type="sibTrans" cxnId="{8D3F857B-AE7C-48CD-9657-85CE1162EFD5}">
      <dgm:prSet/>
      <dgm:spPr/>
      <dgm:t>
        <a:bodyPr/>
        <a:lstStyle/>
        <a:p>
          <a:endParaRPr lang="id-ID"/>
        </a:p>
      </dgm:t>
    </dgm:pt>
    <dgm:pt modelId="{3B450106-4FF1-4D04-8BCB-94E906403B24}">
      <dgm:prSet phldrT="[Text]"/>
      <dgm:spPr/>
      <dgm:t>
        <a:bodyPr/>
        <a:lstStyle/>
        <a:p>
          <a:r>
            <a:rPr lang="id-ID" dirty="0" smtClean="0"/>
            <a:t>DIREKTUR</a:t>
          </a:r>
          <a:endParaRPr lang="id-ID" dirty="0"/>
        </a:p>
      </dgm:t>
    </dgm:pt>
    <dgm:pt modelId="{137F7B32-26D8-4334-BA81-9A7E12CB4466}" type="parTrans" cxnId="{A48A248D-3953-4827-A124-2F59CF34AA1B}">
      <dgm:prSet/>
      <dgm:spPr/>
      <dgm:t>
        <a:bodyPr/>
        <a:lstStyle/>
        <a:p>
          <a:endParaRPr lang="id-ID"/>
        </a:p>
      </dgm:t>
    </dgm:pt>
    <dgm:pt modelId="{2F4A3FD1-46E8-4B93-A619-CD6075207008}" type="sibTrans" cxnId="{A48A248D-3953-4827-A124-2F59CF34AA1B}">
      <dgm:prSet/>
      <dgm:spPr/>
      <dgm:t>
        <a:bodyPr/>
        <a:lstStyle/>
        <a:p>
          <a:endParaRPr lang="id-ID"/>
        </a:p>
      </dgm:t>
    </dgm:pt>
    <dgm:pt modelId="{D8B3F39F-8592-4D6C-9744-5535D4B035DE}">
      <dgm:prSet phldrT="[Text]"/>
      <dgm:spPr/>
      <dgm:t>
        <a:bodyPr/>
        <a:lstStyle/>
        <a:p>
          <a:r>
            <a:rPr lang="id-ID" dirty="0" smtClean="0"/>
            <a:t>TEAM MARKETING</a:t>
          </a:r>
        </a:p>
      </dgm:t>
    </dgm:pt>
    <dgm:pt modelId="{411403A7-4046-4C06-B35E-4CF0BAE753D2}" type="parTrans" cxnId="{E7E5AD0D-6B6D-4BC8-86BF-9DED476E85FA}">
      <dgm:prSet/>
      <dgm:spPr/>
      <dgm:t>
        <a:bodyPr/>
        <a:lstStyle/>
        <a:p>
          <a:endParaRPr lang="id-ID"/>
        </a:p>
      </dgm:t>
    </dgm:pt>
    <dgm:pt modelId="{F1838C06-04C8-4B5B-AAA1-BC83B486E976}" type="sibTrans" cxnId="{E7E5AD0D-6B6D-4BC8-86BF-9DED476E85FA}">
      <dgm:prSet/>
      <dgm:spPr/>
      <dgm:t>
        <a:bodyPr/>
        <a:lstStyle/>
        <a:p>
          <a:endParaRPr lang="id-ID"/>
        </a:p>
      </dgm:t>
    </dgm:pt>
    <dgm:pt modelId="{105640A6-CA7B-4C78-AA09-651C01E8C18A}">
      <dgm:prSet phldrT="[Text]"/>
      <dgm:spPr/>
      <dgm:t>
        <a:bodyPr/>
        <a:lstStyle/>
        <a:p>
          <a:r>
            <a:rPr lang="id-ID" dirty="0" smtClean="0"/>
            <a:t>ADMIN KEU</a:t>
          </a:r>
          <a:endParaRPr lang="id-ID" dirty="0"/>
        </a:p>
      </dgm:t>
    </dgm:pt>
    <dgm:pt modelId="{E9D591DA-E67C-480C-A91F-702F97A636C9}" type="parTrans" cxnId="{B71C2C6C-5847-4856-AF06-2979B3C7E6BA}">
      <dgm:prSet/>
      <dgm:spPr/>
      <dgm:t>
        <a:bodyPr/>
        <a:lstStyle/>
        <a:p>
          <a:endParaRPr lang="id-ID"/>
        </a:p>
      </dgm:t>
    </dgm:pt>
    <dgm:pt modelId="{1552C8ED-28A2-4AD2-BD60-37F943630ED6}" type="sibTrans" cxnId="{B71C2C6C-5847-4856-AF06-2979B3C7E6BA}">
      <dgm:prSet/>
      <dgm:spPr/>
      <dgm:t>
        <a:bodyPr/>
        <a:lstStyle/>
        <a:p>
          <a:endParaRPr lang="id-ID"/>
        </a:p>
      </dgm:t>
    </dgm:pt>
    <dgm:pt modelId="{79B4AA30-2650-4D2B-897D-B632B727D5CB}">
      <dgm:prSet phldrT="[Text]"/>
      <dgm:spPr/>
      <dgm:t>
        <a:bodyPr/>
        <a:lstStyle/>
        <a:p>
          <a:r>
            <a:rPr lang="id-ID" dirty="0" smtClean="0"/>
            <a:t>KASIR</a:t>
          </a:r>
          <a:endParaRPr lang="id-ID" dirty="0"/>
        </a:p>
      </dgm:t>
    </dgm:pt>
    <dgm:pt modelId="{6DC26831-FC73-4662-B9DE-40F496AF5CB7}" type="parTrans" cxnId="{F8BA0EBB-6E40-4B18-BD6F-EEEEE6A23646}">
      <dgm:prSet/>
      <dgm:spPr/>
      <dgm:t>
        <a:bodyPr/>
        <a:lstStyle/>
        <a:p>
          <a:endParaRPr lang="id-ID"/>
        </a:p>
      </dgm:t>
    </dgm:pt>
    <dgm:pt modelId="{F0F88CF2-0521-4698-9579-939415B49235}" type="sibTrans" cxnId="{F8BA0EBB-6E40-4B18-BD6F-EEEEE6A23646}">
      <dgm:prSet/>
      <dgm:spPr/>
      <dgm:t>
        <a:bodyPr/>
        <a:lstStyle/>
        <a:p>
          <a:endParaRPr lang="id-ID"/>
        </a:p>
      </dgm:t>
    </dgm:pt>
    <dgm:pt modelId="{DEC0D94B-BD98-45EA-A02F-4DD095B82901}">
      <dgm:prSet phldrT="[Text]"/>
      <dgm:spPr/>
      <dgm:t>
        <a:bodyPr/>
        <a:lstStyle/>
        <a:p>
          <a:r>
            <a:rPr lang="id-ID" dirty="0" smtClean="0"/>
            <a:t>ADMIN GUDANG</a:t>
          </a:r>
          <a:endParaRPr lang="id-ID" dirty="0"/>
        </a:p>
      </dgm:t>
    </dgm:pt>
    <dgm:pt modelId="{A7FED107-3005-471E-96C7-62D5A99F7124}" type="parTrans" cxnId="{9BE1F78A-2627-4735-BB6F-FDCBACCC5109}">
      <dgm:prSet/>
      <dgm:spPr/>
      <dgm:t>
        <a:bodyPr/>
        <a:lstStyle/>
        <a:p>
          <a:endParaRPr lang="id-ID"/>
        </a:p>
      </dgm:t>
    </dgm:pt>
    <dgm:pt modelId="{DCA3C91A-1672-41B8-A60C-5D72AB2A3461}" type="sibTrans" cxnId="{9BE1F78A-2627-4735-BB6F-FDCBACCC5109}">
      <dgm:prSet/>
      <dgm:spPr/>
      <dgm:t>
        <a:bodyPr/>
        <a:lstStyle/>
        <a:p>
          <a:endParaRPr lang="id-ID"/>
        </a:p>
      </dgm:t>
    </dgm:pt>
    <dgm:pt modelId="{A6AE3159-2911-4CBC-8FF3-0B7F986F7400}">
      <dgm:prSet phldrT="[Text]"/>
      <dgm:spPr/>
      <dgm:t>
        <a:bodyPr/>
        <a:lstStyle/>
        <a:p>
          <a:r>
            <a:rPr lang="id-ID" dirty="0" smtClean="0"/>
            <a:t>COORDINATOR</a:t>
          </a:r>
          <a:endParaRPr lang="id-ID" dirty="0"/>
        </a:p>
      </dgm:t>
    </dgm:pt>
    <dgm:pt modelId="{EDCA8EC8-04AA-4AAE-AF5A-80330A4D739B}" type="parTrans" cxnId="{ED2C746B-53A7-4CD8-A4D4-B41A4A650B5F}">
      <dgm:prSet/>
      <dgm:spPr/>
      <dgm:t>
        <a:bodyPr/>
        <a:lstStyle/>
        <a:p>
          <a:endParaRPr lang="id-ID"/>
        </a:p>
      </dgm:t>
    </dgm:pt>
    <dgm:pt modelId="{1F4E5E96-B1FB-4892-B115-4A2988B8C86B}" type="sibTrans" cxnId="{ED2C746B-53A7-4CD8-A4D4-B41A4A650B5F}">
      <dgm:prSet/>
      <dgm:spPr/>
      <dgm:t>
        <a:bodyPr/>
        <a:lstStyle/>
        <a:p>
          <a:endParaRPr lang="id-ID"/>
        </a:p>
      </dgm:t>
    </dgm:pt>
    <dgm:pt modelId="{B50067C9-4D42-4871-A792-C59B468196BF}">
      <dgm:prSet phldrT="[Text]"/>
      <dgm:spPr/>
      <dgm:t>
        <a:bodyPr/>
        <a:lstStyle/>
        <a:p>
          <a:r>
            <a:rPr lang="id-ID" dirty="0" smtClean="0"/>
            <a:t>SPG</a:t>
          </a:r>
          <a:endParaRPr lang="id-ID" dirty="0"/>
        </a:p>
      </dgm:t>
    </dgm:pt>
    <dgm:pt modelId="{CB362E58-1B01-43E8-AE5F-49161F0F4BA2}" type="parTrans" cxnId="{771F84CD-602D-46A7-BDFB-8D1A89CD4F69}">
      <dgm:prSet/>
      <dgm:spPr/>
      <dgm:t>
        <a:bodyPr/>
        <a:lstStyle/>
        <a:p>
          <a:endParaRPr lang="id-ID"/>
        </a:p>
      </dgm:t>
    </dgm:pt>
    <dgm:pt modelId="{59A6238A-2613-4DB1-832A-0E7B340D644C}" type="sibTrans" cxnId="{771F84CD-602D-46A7-BDFB-8D1A89CD4F69}">
      <dgm:prSet/>
      <dgm:spPr/>
      <dgm:t>
        <a:bodyPr/>
        <a:lstStyle/>
        <a:p>
          <a:endParaRPr lang="id-ID"/>
        </a:p>
      </dgm:t>
    </dgm:pt>
    <dgm:pt modelId="{2EA280DE-F88E-4604-B78C-AEC4054089B8}">
      <dgm:prSet phldrT="[Text]"/>
      <dgm:spPr/>
      <dgm:t>
        <a:bodyPr/>
        <a:lstStyle/>
        <a:p>
          <a:r>
            <a:rPr lang="id-ID" dirty="0" smtClean="0"/>
            <a:t>SPB</a:t>
          </a:r>
          <a:endParaRPr lang="id-ID" dirty="0"/>
        </a:p>
      </dgm:t>
    </dgm:pt>
    <dgm:pt modelId="{FF7400C7-5A06-4ED6-94FD-34DAD7609421}" type="parTrans" cxnId="{34893A40-01B9-4C53-8FC4-5F10067C2EBC}">
      <dgm:prSet/>
      <dgm:spPr/>
      <dgm:t>
        <a:bodyPr/>
        <a:lstStyle/>
        <a:p>
          <a:endParaRPr lang="id-ID"/>
        </a:p>
      </dgm:t>
    </dgm:pt>
    <dgm:pt modelId="{CED44C2E-6ADC-47AC-97EB-A2CDB15C3383}" type="sibTrans" cxnId="{34893A40-01B9-4C53-8FC4-5F10067C2EBC}">
      <dgm:prSet/>
      <dgm:spPr/>
      <dgm:t>
        <a:bodyPr/>
        <a:lstStyle/>
        <a:p>
          <a:endParaRPr lang="id-ID"/>
        </a:p>
      </dgm:t>
    </dgm:pt>
    <dgm:pt modelId="{CD97FD5A-9BA3-4A43-BF6B-D6A187F9E9F4}">
      <dgm:prSet phldrT="[Text]"/>
      <dgm:spPr/>
      <dgm:t>
        <a:bodyPr/>
        <a:lstStyle/>
        <a:p>
          <a:r>
            <a:rPr lang="id-ID" dirty="0" smtClean="0"/>
            <a:t>HELPER</a:t>
          </a:r>
          <a:endParaRPr lang="id-ID" dirty="0"/>
        </a:p>
      </dgm:t>
    </dgm:pt>
    <dgm:pt modelId="{DD45F989-0254-404A-B594-11A636A50A7A}" type="parTrans" cxnId="{5F1EE141-1342-4F3B-84BD-C0D1710A56B3}">
      <dgm:prSet/>
      <dgm:spPr/>
      <dgm:t>
        <a:bodyPr/>
        <a:lstStyle/>
        <a:p>
          <a:endParaRPr lang="id-ID"/>
        </a:p>
      </dgm:t>
    </dgm:pt>
    <dgm:pt modelId="{165254E1-F579-4F3A-B8D4-3E83B6DEE97B}" type="sibTrans" cxnId="{5F1EE141-1342-4F3B-84BD-C0D1710A56B3}">
      <dgm:prSet/>
      <dgm:spPr/>
      <dgm:t>
        <a:bodyPr/>
        <a:lstStyle/>
        <a:p>
          <a:endParaRPr lang="id-ID"/>
        </a:p>
      </dgm:t>
    </dgm:pt>
    <dgm:pt modelId="{57E2E178-8783-41F2-A812-A93574B647D9}">
      <dgm:prSet phldrT="[Text]"/>
      <dgm:spPr/>
      <dgm:t>
        <a:bodyPr/>
        <a:lstStyle/>
        <a:p>
          <a:r>
            <a:rPr lang="id-ID" dirty="0" smtClean="0"/>
            <a:t>DRIVER</a:t>
          </a:r>
        </a:p>
      </dgm:t>
    </dgm:pt>
    <dgm:pt modelId="{B101F84D-B44E-463D-9788-131210A9CE87}" type="parTrans" cxnId="{31934032-F7B5-4904-8C38-09C582E380E7}">
      <dgm:prSet/>
      <dgm:spPr/>
      <dgm:t>
        <a:bodyPr/>
        <a:lstStyle/>
        <a:p>
          <a:endParaRPr lang="id-ID"/>
        </a:p>
      </dgm:t>
    </dgm:pt>
    <dgm:pt modelId="{790B9679-5447-4FAC-A631-5C28F425A6EE}" type="sibTrans" cxnId="{31934032-F7B5-4904-8C38-09C582E380E7}">
      <dgm:prSet/>
      <dgm:spPr/>
      <dgm:t>
        <a:bodyPr/>
        <a:lstStyle/>
        <a:p>
          <a:endParaRPr lang="id-ID"/>
        </a:p>
      </dgm:t>
    </dgm:pt>
    <dgm:pt modelId="{B0F601A1-6766-42E4-A657-5B9DEE81484A}" type="pres">
      <dgm:prSet presAssocID="{4549F029-3FE6-46EC-AA7E-A3622A9E7A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31509BE8-D9A5-49E0-8FB5-B48E1614CCD3}" type="pres">
      <dgm:prSet presAssocID="{3B450106-4FF1-4D04-8BCB-94E906403B24}" presName="hierRoot1" presStyleCnt="0">
        <dgm:presLayoutVars>
          <dgm:hierBranch val="init"/>
        </dgm:presLayoutVars>
      </dgm:prSet>
      <dgm:spPr/>
    </dgm:pt>
    <dgm:pt modelId="{03840F19-A2EB-478C-8264-2F571096F0F6}" type="pres">
      <dgm:prSet presAssocID="{3B450106-4FF1-4D04-8BCB-94E906403B24}" presName="rootComposite1" presStyleCnt="0"/>
      <dgm:spPr/>
    </dgm:pt>
    <dgm:pt modelId="{62386E63-5862-45D3-8ABD-3456F63E76C0}" type="pres">
      <dgm:prSet presAssocID="{3B450106-4FF1-4D04-8BCB-94E906403B24}" presName="rootText1" presStyleLbl="node0" presStyleIdx="0" presStyleCnt="1" custLinFactNeighborX="276" custLinFactNeighborY="-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DBE2717-DECA-4E76-8438-A519CA8EED22}" type="pres">
      <dgm:prSet presAssocID="{3B450106-4FF1-4D04-8BCB-94E906403B24}" presName="rootConnector1" presStyleLbl="node1" presStyleIdx="0" presStyleCnt="0"/>
      <dgm:spPr/>
      <dgm:t>
        <a:bodyPr/>
        <a:lstStyle/>
        <a:p>
          <a:endParaRPr lang="id-ID"/>
        </a:p>
      </dgm:t>
    </dgm:pt>
    <dgm:pt modelId="{21A47E56-6DFD-4513-BE38-5A8672B090C9}" type="pres">
      <dgm:prSet presAssocID="{3B450106-4FF1-4D04-8BCB-94E906403B24}" presName="hierChild2" presStyleCnt="0"/>
      <dgm:spPr/>
    </dgm:pt>
    <dgm:pt modelId="{72E581D2-20A5-47FD-BB1F-AF9F8087D5FD}" type="pres">
      <dgm:prSet presAssocID="{D23BDCA5-FB15-4475-A9A0-FFA07B6CC923}" presName="Name37" presStyleLbl="parChTrans1D2" presStyleIdx="0" presStyleCnt="3"/>
      <dgm:spPr/>
      <dgm:t>
        <a:bodyPr/>
        <a:lstStyle/>
        <a:p>
          <a:endParaRPr lang="id-ID"/>
        </a:p>
      </dgm:t>
    </dgm:pt>
    <dgm:pt modelId="{AA225A83-9561-4000-A5F6-E785F07B5266}" type="pres">
      <dgm:prSet presAssocID="{F88ABC75-646D-42E3-A6A7-71D9D67E027F}" presName="hierRoot2" presStyleCnt="0">
        <dgm:presLayoutVars>
          <dgm:hierBranch val="init"/>
        </dgm:presLayoutVars>
      </dgm:prSet>
      <dgm:spPr/>
    </dgm:pt>
    <dgm:pt modelId="{FAF6029B-D225-4E9A-84E8-23B3487BBBEF}" type="pres">
      <dgm:prSet presAssocID="{F88ABC75-646D-42E3-A6A7-71D9D67E027F}" presName="rootComposite" presStyleCnt="0"/>
      <dgm:spPr/>
    </dgm:pt>
    <dgm:pt modelId="{C07B0D5A-0AA8-4981-B3E0-EB19B7B0E415}" type="pres">
      <dgm:prSet presAssocID="{F88ABC75-646D-42E3-A6A7-71D9D67E027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48352E8-58D1-423B-A9CA-50E477E44F4F}" type="pres">
      <dgm:prSet presAssocID="{F88ABC75-646D-42E3-A6A7-71D9D67E027F}" presName="rootConnector" presStyleLbl="node2" presStyleIdx="0" presStyleCnt="3"/>
      <dgm:spPr/>
      <dgm:t>
        <a:bodyPr/>
        <a:lstStyle/>
        <a:p>
          <a:endParaRPr lang="id-ID"/>
        </a:p>
      </dgm:t>
    </dgm:pt>
    <dgm:pt modelId="{78CDF45C-A3B6-4642-873B-BD95B5782DD8}" type="pres">
      <dgm:prSet presAssocID="{F88ABC75-646D-42E3-A6A7-71D9D67E027F}" presName="hierChild4" presStyleCnt="0"/>
      <dgm:spPr/>
    </dgm:pt>
    <dgm:pt modelId="{C5B91B5B-3B3A-4DA5-8B2A-FC5E322BCF51}" type="pres">
      <dgm:prSet presAssocID="{E9D591DA-E67C-480C-A91F-702F97A636C9}" presName="Name37" presStyleLbl="parChTrans1D3" presStyleIdx="0" presStyleCnt="4"/>
      <dgm:spPr/>
      <dgm:t>
        <a:bodyPr/>
        <a:lstStyle/>
        <a:p>
          <a:endParaRPr lang="id-ID"/>
        </a:p>
      </dgm:t>
    </dgm:pt>
    <dgm:pt modelId="{CAC0BB64-A55E-483C-904C-D4D144BA20F9}" type="pres">
      <dgm:prSet presAssocID="{105640A6-CA7B-4C78-AA09-651C01E8C18A}" presName="hierRoot2" presStyleCnt="0">
        <dgm:presLayoutVars>
          <dgm:hierBranch val="init"/>
        </dgm:presLayoutVars>
      </dgm:prSet>
      <dgm:spPr/>
    </dgm:pt>
    <dgm:pt modelId="{1BC4C4E8-469E-4783-BC1E-7F4679C50811}" type="pres">
      <dgm:prSet presAssocID="{105640A6-CA7B-4C78-AA09-651C01E8C18A}" presName="rootComposite" presStyleCnt="0"/>
      <dgm:spPr/>
    </dgm:pt>
    <dgm:pt modelId="{02F1060B-4D2F-4A50-BE1A-9C68549578E4}" type="pres">
      <dgm:prSet presAssocID="{105640A6-CA7B-4C78-AA09-651C01E8C18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B029871-92EA-4894-A754-FAF161C708DE}" type="pres">
      <dgm:prSet presAssocID="{105640A6-CA7B-4C78-AA09-651C01E8C18A}" presName="rootConnector" presStyleLbl="node3" presStyleIdx="0" presStyleCnt="4"/>
      <dgm:spPr/>
      <dgm:t>
        <a:bodyPr/>
        <a:lstStyle/>
        <a:p>
          <a:endParaRPr lang="id-ID"/>
        </a:p>
      </dgm:t>
    </dgm:pt>
    <dgm:pt modelId="{A82AB4FE-8B72-413E-8017-DCAD5063061C}" type="pres">
      <dgm:prSet presAssocID="{105640A6-CA7B-4C78-AA09-651C01E8C18A}" presName="hierChild4" presStyleCnt="0"/>
      <dgm:spPr/>
    </dgm:pt>
    <dgm:pt modelId="{F77DD0D9-2C60-419D-BA70-661A781D2D6D}" type="pres">
      <dgm:prSet presAssocID="{6DC26831-FC73-4662-B9DE-40F496AF5CB7}" presName="Name37" presStyleLbl="parChTrans1D4" presStyleIdx="0" presStyleCnt="5"/>
      <dgm:spPr/>
      <dgm:t>
        <a:bodyPr/>
        <a:lstStyle/>
        <a:p>
          <a:endParaRPr lang="id-ID"/>
        </a:p>
      </dgm:t>
    </dgm:pt>
    <dgm:pt modelId="{43E1222B-6F6B-4698-A818-7A1E5A256231}" type="pres">
      <dgm:prSet presAssocID="{79B4AA30-2650-4D2B-897D-B632B727D5CB}" presName="hierRoot2" presStyleCnt="0">
        <dgm:presLayoutVars>
          <dgm:hierBranch val="init"/>
        </dgm:presLayoutVars>
      </dgm:prSet>
      <dgm:spPr/>
    </dgm:pt>
    <dgm:pt modelId="{47A2DCCE-7994-479C-B59F-E164C838C8C9}" type="pres">
      <dgm:prSet presAssocID="{79B4AA30-2650-4D2B-897D-B632B727D5CB}" presName="rootComposite" presStyleCnt="0"/>
      <dgm:spPr/>
    </dgm:pt>
    <dgm:pt modelId="{F96BAE32-3761-4FD9-AD70-D8AE4E32C876}" type="pres">
      <dgm:prSet presAssocID="{79B4AA30-2650-4D2B-897D-B632B727D5CB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0D2527B-D3BB-42A7-8F2A-1442F91A811A}" type="pres">
      <dgm:prSet presAssocID="{79B4AA30-2650-4D2B-897D-B632B727D5CB}" presName="rootConnector" presStyleLbl="node4" presStyleIdx="0" presStyleCnt="5"/>
      <dgm:spPr/>
      <dgm:t>
        <a:bodyPr/>
        <a:lstStyle/>
        <a:p>
          <a:endParaRPr lang="id-ID"/>
        </a:p>
      </dgm:t>
    </dgm:pt>
    <dgm:pt modelId="{FF84CE74-95A7-4C1D-A6C1-E7F13630464C}" type="pres">
      <dgm:prSet presAssocID="{79B4AA30-2650-4D2B-897D-B632B727D5CB}" presName="hierChild4" presStyleCnt="0"/>
      <dgm:spPr/>
    </dgm:pt>
    <dgm:pt modelId="{72603CBC-2608-4671-842F-2C70D2A167FB}" type="pres">
      <dgm:prSet presAssocID="{79B4AA30-2650-4D2B-897D-B632B727D5CB}" presName="hierChild5" presStyleCnt="0"/>
      <dgm:spPr/>
    </dgm:pt>
    <dgm:pt modelId="{9E944CB1-4198-44B4-8300-676DFA86395C}" type="pres">
      <dgm:prSet presAssocID="{105640A6-CA7B-4C78-AA09-651C01E8C18A}" presName="hierChild5" presStyleCnt="0"/>
      <dgm:spPr/>
    </dgm:pt>
    <dgm:pt modelId="{38A46A47-63D2-4522-A996-173E08981939}" type="pres">
      <dgm:prSet presAssocID="{A7FED107-3005-471E-96C7-62D5A99F7124}" presName="Name37" presStyleLbl="parChTrans1D3" presStyleIdx="1" presStyleCnt="4"/>
      <dgm:spPr/>
      <dgm:t>
        <a:bodyPr/>
        <a:lstStyle/>
        <a:p>
          <a:endParaRPr lang="id-ID"/>
        </a:p>
      </dgm:t>
    </dgm:pt>
    <dgm:pt modelId="{442F6ABE-7551-40B0-B40C-7440B3F7AF89}" type="pres">
      <dgm:prSet presAssocID="{DEC0D94B-BD98-45EA-A02F-4DD095B82901}" presName="hierRoot2" presStyleCnt="0">
        <dgm:presLayoutVars>
          <dgm:hierBranch val="init"/>
        </dgm:presLayoutVars>
      </dgm:prSet>
      <dgm:spPr/>
    </dgm:pt>
    <dgm:pt modelId="{4C273A77-EF99-46FE-ADD5-235A43DAF539}" type="pres">
      <dgm:prSet presAssocID="{DEC0D94B-BD98-45EA-A02F-4DD095B82901}" presName="rootComposite" presStyleCnt="0"/>
      <dgm:spPr/>
    </dgm:pt>
    <dgm:pt modelId="{8FF47D3E-EA5C-44A2-81BB-96698FCE25CF}" type="pres">
      <dgm:prSet presAssocID="{DEC0D94B-BD98-45EA-A02F-4DD095B82901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ABDDC45-D281-4A8D-8AFC-3E6DE59B7FFF}" type="pres">
      <dgm:prSet presAssocID="{DEC0D94B-BD98-45EA-A02F-4DD095B82901}" presName="rootConnector" presStyleLbl="node3" presStyleIdx="1" presStyleCnt="4"/>
      <dgm:spPr/>
      <dgm:t>
        <a:bodyPr/>
        <a:lstStyle/>
        <a:p>
          <a:endParaRPr lang="id-ID"/>
        </a:p>
      </dgm:t>
    </dgm:pt>
    <dgm:pt modelId="{81126579-063F-4F9B-A2FE-3A0E0394C001}" type="pres">
      <dgm:prSet presAssocID="{DEC0D94B-BD98-45EA-A02F-4DD095B82901}" presName="hierChild4" presStyleCnt="0"/>
      <dgm:spPr/>
    </dgm:pt>
    <dgm:pt modelId="{A48ADFEE-63B1-49C7-B9AF-233CAD61EEB0}" type="pres">
      <dgm:prSet presAssocID="{DEC0D94B-BD98-45EA-A02F-4DD095B82901}" presName="hierChild5" presStyleCnt="0"/>
      <dgm:spPr/>
    </dgm:pt>
    <dgm:pt modelId="{EDAA7D06-44D4-4E51-BC9A-1208D0A016B6}" type="pres">
      <dgm:prSet presAssocID="{F88ABC75-646D-42E3-A6A7-71D9D67E027F}" presName="hierChild5" presStyleCnt="0"/>
      <dgm:spPr/>
    </dgm:pt>
    <dgm:pt modelId="{C86F60C3-64CC-47DD-B9AE-015E8208A6B9}" type="pres">
      <dgm:prSet presAssocID="{68521A1F-2B50-4C0D-8111-8460DE43CD73}" presName="Name37" presStyleLbl="parChTrans1D2" presStyleIdx="1" presStyleCnt="3"/>
      <dgm:spPr/>
      <dgm:t>
        <a:bodyPr/>
        <a:lstStyle/>
        <a:p>
          <a:endParaRPr lang="id-ID"/>
        </a:p>
      </dgm:t>
    </dgm:pt>
    <dgm:pt modelId="{51040D48-85A7-4716-BA54-AE668701DD1F}" type="pres">
      <dgm:prSet presAssocID="{E3BD6674-6D62-47D2-A312-270330818059}" presName="hierRoot2" presStyleCnt="0">
        <dgm:presLayoutVars>
          <dgm:hierBranch val="init"/>
        </dgm:presLayoutVars>
      </dgm:prSet>
      <dgm:spPr/>
    </dgm:pt>
    <dgm:pt modelId="{A9803DFD-801C-4278-A8A9-96D01E7929D3}" type="pres">
      <dgm:prSet presAssocID="{E3BD6674-6D62-47D2-A312-270330818059}" presName="rootComposite" presStyleCnt="0"/>
      <dgm:spPr/>
    </dgm:pt>
    <dgm:pt modelId="{690A32CC-0AA0-4DBE-AEB1-CE82C9AA1860}" type="pres">
      <dgm:prSet presAssocID="{E3BD6674-6D62-47D2-A312-27033081805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264D5C8-E5F2-44B7-9E25-6917FE29FA61}" type="pres">
      <dgm:prSet presAssocID="{E3BD6674-6D62-47D2-A312-270330818059}" presName="rootConnector" presStyleLbl="node2" presStyleIdx="1" presStyleCnt="3"/>
      <dgm:spPr/>
      <dgm:t>
        <a:bodyPr/>
        <a:lstStyle/>
        <a:p>
          <a:endParaRPr lang="id-ID"/>
        </a:p>
      </dgm:t>
    </dgm:pt>
    <dgm:pt modelId="{AB998B0C-7B81-423C-B0FF-A792A79F926D}" type="pres">
      <dgm:prSet presAssocID="{E3BD6674-6D62-47D2-A312-270330818059}" presName="hierChild4" presStyleCnt="0"/>
      <dgm:spPr/>
    </dgm:pt>
    <dgm:pt modelId="{89AE971B-3084-4144-A70B-36B5E1086A72}" type="pres">
      <dgm:prSet presAssocID="{EDCA8EC8-04AA-4AAE-AF5A-80330A4D739B}" presName="Name37" presStyleLbl="parChTrans1D3" presStyleIdx="2" presStyleCnt="4"/>
      <dgm:spPr/>
      <dgm:t>
        <a:bodyPr/>
        <a:lstStyle/>
        <a:p>
          <a:endParaRPr lang="id-ID"/>
        </a:p>
      </dgm:t>
    </dgm:pt>
    <dgm:pt modelId="{983103DA-8885-4F83-9CF2-9FDCEBEB116F}" type="pres">
      <dgm:prSet presAssocID="{A6AE3159-2911-4CBC-8FF3-0B7F986F7400}" presName="hierRoot2" presStyleCnt="0">
        <dgm:presLayoutVars>
          <dgm:hierBranch val="init"/>
        </dgm:presLayoutVars>
      </dgm:prSet>
      <dgm:spPr/>
    </dgm:pt>
    <dgm:pt modelId="{D872D965-F839-4E08-9138-8253E3D26399}" type="pres">
      <dgm:prSet presAssocID="{A6AE3159-2911-4CBC-8FF3-0B7F986F7400}" presName="rootComposite" presStyleCnt="0"/>
      <dgm:spPr/>
    </dgm:pt>
    <dgm:pt modelId="{9B5A8889-36CD-447A-8115-DC6BBD3E79C7}" type="pres">
      <dgm:prSet presAssocID="{A6AE3159-2911-4CBC-8FF3-0B7F986F7400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7D74212-F600-441D-8048-074FA32D6AC1}" type="pres">
      <dgm:prSet presAssocID="{A6AE3159-2911-4CBC-8FF3-0B7F986F7400}" presName="rootConnector" presStyleLbl="node3" presStyleIdx="2" presStyleCnt="4"/>
      <dgm:spPr/>
      <dgm:t>
        <a:bodyPr/>
        <a:lstStyle/>
        <a:p>
          <a:endParaRPr lang="id-ID"/>
        </a:p>
      </dgm:t>
    </dgm:pt>
    <dgm:pt modelId="{4F631F0D-E938-4BD1-8652-236D3CDB3A93}" type="pres">
      <dgm:prSet presAssocID="{A6AE3159-2911-4CBC-8FF3-0B7F986F7400}" presName="hierChild4" presStyleCnt="0"/>
      <dgm:spPr/>
    </dgm:pt>
    <dgm:pt modelId="{7650FCBB-1BB0-4204-8382-A65BF9EBCFF6}" type="pres">
      <dgm:prSet presAssocID="{CB362E58-1B01-43E8-AE5F-49161F0F4BA2}" presName="Name37" presStyleLbl="parChTrans1D4" presStyleIdx="1" presStyleCnt="5"/>
      <dgm:spPr/>
      <dgm:t>
        <a:bodyPr/>
        <a:lstStyle/>
        <a:p>
          <a:endParaRPr lang="id-ID"/>
        </a:p>
      </dgm:t>
    </dgm:pt>
    <dgm:pt modelId="{D60A746C-0885-4B09-A42B-568CA93FC736}" type="pres">
      <dgm:prSet presAssocID="{B50067C9-4D42-4871-A792-C59B468196BF}" presName="hierRoot2" presStyleCnt="0">
        <dgm:presLayoutVars>
          <dgm:hierBranch val="init"/>
        </dgm:presLayoutVars>
      </dgm:prSet>
      <dgm:spPr/>
    </dgm:pt>
    <dgm:pt modelId="{939C2969-A768-4B99-B74D-0B75402CEE46}" type="pres">
      <dgm:prSet presAssocID="{B50067C9-4D42-4871-A792-C59B468196BF}" presName="rootComposite" presStyleCnt="0"/>
      <dgm:spPr/>
    </dgm:pt>
    <dgm:pt modelId="{9A10FB7F-BC8C-45DE-98D5-130840345F6D}" type="pres">
      <dgm:prSet presAssocID="{B50067C9-4D42-4871-A792-C59B468196BF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221073E-5DA9-4105-9765-6150A1C91982}" type="pres">
      <dgm:prSet presAssocID="{B50067C9-4D42-4871-A792-C59B468196BF}" presName="rootConnector" presStyleLbl="node4" presStyleIdx="1" presStyleCnt="5"/>
      <dgm:spPr/>
      <dgm:t>
        <a:bodyPr/>
        <a:lstStyle/>
        <a:p>
          <a:endParaRPr lang="id-ID"/>
        </a:p>
      </dgm:t>
    </dgm:pt>
    <dgm:pt modelId="{72731CBD-6E3E-411A-BF08-08CA6FAAFED2}" type="pres">
      <dgm:prSet presAssocID="{B50067C9-4D42-4871-A792-C59B468196BF}" presName="hierChild4" presStyleCnt="0"/>
      <dgm:spPr/>
    </dgm:pt>
    <dgm:pt modelId="{3A4A9BD1-47D9-4745-A13F-317CAC580025}" type="pres">
      <dgm:prSet presAssocID="{B50067C9-4D42-4871-A792-C59B468196BF}" presName="hierChild5" presStyleCnt="0"/>
      <dgm:spPr/>
    </dgm:pt>
    <dgm:pt modelId="{EEFBF203-B474-4590-82F0-4D2F11DDD3B4}" type="pres">
      <dgm:prSet presAssocID="{FF7400C7-5A06-4ED6-94FD-34DAD7609421}" presName="Name37" presStyleLbl="parChTrans1D4" presStyleIdx="2" presStyleCnt="5"/>
      <dgm:spPr/>
      <dgm:t>
        <a:bodyPr/>
        <a:lstStyle/>
        <a:p>
          <a:endParaRPr lang="id-ID"/>
        </a:p>
      </dgm:t>
    </dgm:pt>
    <dgm:pt modelId="{D240EDCD-167F-46FA-ADD9-074F0D0F09EB}" type="pres">
      <dgm:prSet presAssocID="{2EA280DE-F88E-4604-B78C-AEC4054089B8}" presName="hierRoot2" presStyleCnt="0">
        <dgm:presLayoutVars>
          <dgm:hierBranch val="init"/>
        </dgm:presLayoutVars>
      </dgm:prSet>
      <dgm:spPr/>
    </dgm:pt>
    <dgm:pt modelId="{E006A995-BF03-423F-9927-9515A1C1CD87}" type="pres">
      <dgm:prSet presAssocID="{2EA280DE-F88E-4604-B78C-AEC4054089B8}" presName="rootComposite" presStyleCnt="0"/>
      <dgm:spPr/>
    </dgm:pt>
    <dgm:pt modelId="{BF07689B-5C13-44AF-A17B-EA0192570811}" type="pres">
      <dgm:prSet presAssocID="{2EA280DE-F88E-4604-B78C-AEC4054089B8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913472E-B550-4FC9-AA3F-909099A17A7A}" type="pres">
      <dgm:prSet presAssocID="{2EA280DE-F88E-4604-B78C-AEC4054089B8}" presName="rootConnector" presStyleLbl="node4" presStyleIdx="2" presStyleCnt="5"/>
      <dgm:spPr/>
      <dgm:t>
        <a:bodyPr/>
        <a:lstStyle/>
        <a:p>
          <a:endParaRPr lang="id-ID"/>
        </a:p>
      </dgm:t>
    </dgm:pt>
    <dgm:pt modelId="{AE0C351B-6E12-4EDE-8F36-D9E811803EF7}" type="pres">
      <dgm:prSet presAssocID="{2EA280DE-F88E-4604-B78C-AEC4054089B8}" presName="hierChild4" presStyleCnt="0"/>
      <dgm:spPr/>
    </dgm:pt>
    <dgm:pt modelId="{7E8EFA29-672B-49D0-BB35-E2CC8233FD03}" type="pres">
      <dgm:prSet presAssocID="{2EA280DE-F88E-4604-B78C-AEC4054089B8}" presName="hierChild5" presStyleCnt="0"/>
      <dgm:spPr/>
    </dgm:pt>
    <dgm:pt modelId="{0C38E67C-4FCA-4754-88CC-49A03ABB00B8}" type="pres">
      <dgm:prSet presAssocID="{DD45F989-0254-404A-B594-11A636A50A7A}" presName="Name37" presStyleLbl="parChTrans1D4" presStyleIdx="3" presStyleCnt="5"/>
      <dgm:spPr/>
      <dgm:t>
        <a:bodyPr/>
        <a:lstStyle/>
        <a:p>
          <a:endParaRPr lang="id-ID"/>
        </a:p>
      </dgm:t>
    </dgm:pt>
    <dgm:pt modelId="{615730D4-871E-4277-8D58-570A60A19527}" type="pres">
      <dgm:prSet presAssocID="{CD97FD5A-9BA3-4A43-BF6B-D6A187F9E9F4}" presName="hierRoot2" presStyleCnt="0">
        <dgm:presLayoutVars>
          <dgm:hierBranch val="init"/>
        </dgm:presLayoutVars>
      </dgm:prSet>
      <dgm:spPr/>
    </dgm:pt>
    <dgm:pt modelId="{AB803F7A-ECB3-4DCB-84FA-AED52CAEE69C}" type="pres">
      <dgm:prSet presAssocID="{CD97FD5A-9BA3-4A43-BF6B-D6A187F9E9F4}" presName="rootComposite" presStyleCnt="0"/>
      <dgm:spPr/>
    </dgm:pt>
    <dgm:pt modelId="{94F17508-4ECF-4B4C-B3C6-0742E37846AE}" type="pres">
      <dgm:prSet presAssocID="{CD97FD5A-9BA3-4A43-BF6B-D6A187F9E9F4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3843EE2-B97F-4168-AA0C-ED90BE645742}" type="pres">
      <dgm:prSet presAssocID="{CD97FD5A-9BA3-4A43-BF6B-D6A187F9E9F4}" presName="rootConnector" presStyleLbl="node4" presStyleIdx="3" presStyleCnt="5"/>
      <dgm:spPr/>
      <dgm:t>
        <a:bodyPr/>
        <a:lstStyle/>
        <a:p>
          <a:endParaRPr lang="id-ID"/>
        </a:p>
      </dgm:t>
    </dgm:pt>
    <dgm:pt modelId="{C08206B4-8B16-4099-9368-AE4A49BBEC3A}" type="pres">
      <dgm:prSet presAssocID="{CD97FD5A-9BA3-4A43-BF6B-D6A187F9E9F4}" presName="hierChild4" presStyleCnt="0"/>
      <dgm:spPr/>
    </dgm:pt>
    <dgm:pt modelId="{A724B77E-0BBB-42DA-B517-597A8EC38C95}" type="pres">
      <dgm:prSet presAssocID="{CD97FD5A-9BA3-4A43-BF6B-D6A187F9E9F4}" presName="hierChild5" presStyleCnt="0"/>
      <dgm:spPr/>
    </dgm:pt>
    <dgm:pt modelId="{D77F9932-F9B2-44A8-BB14-E108D80DAC00}" type="pres">
      <dgm:prSet presAssocID="{A6AE3159-2911-4CBC-8FF3-0B7F986F7400}" presName="hierChild5" presStyleCnt="0"/>
      <dgm:spPr/>
    </dgm:pt>
    <dgm:pt modelId="{EBFFD6C1-9DAF-4EE2-BD61-8469795DC530}" type="pres">
      <dgm:prSet presAssocID="{E3BD6674-6D62-47D2-A312-270330818059}" presName="hierChild5" presStyleCnt="0"/>
      <dgm:spPr/>
    </dgm:pt>
    <dgm:pt modelId="{FA37B398-7FB4-4F1E-9EC5-96C3507B7F9C}" type="pres">
      <dgm:prSet presAssocID="{3BB65EAB-C4B1-4F66-92B8-CFE33B727574}" presName="Name37" presStyleLbl="parChTrans1D2" presStyleIdx="2" presStyleCnt="3"/>
      <dgm:spPr/>
      <dgm:t>
        <a:bodyPr/>
        <a:lstStyle/>
        <a:p>
          <a:endParaRPr lang="id-ID"/>
        </a:p>
      </dgm:t>
    </dgm:pt>
    <dgm:pt modelId="{2CF143E4-DACF-4F26-A937-D5566CA6BA8F}" type="pres">
      <dgm:prSet presAssocID="{03B59E0F-C6A2-4E52-B9BA-9A5632EFD3D3}" presName="hierRoot2" presStyleCnt="0">
        <dgm:presLayoutVars>
          <dgm:hierBranch val="init"/>
        </dgm:presLayoutVars>
      </dgm:prSet>
      <dgm:spPr/>
    </dgm:pt>
    <dgm:pt modelId="{1DAAAF4E-CD69-46E8-A05B-1E6756C6CB01}" type="pres">
      <dgm:prSet presAssocID="{03B59E0F-C6A2-4E52-B9BA-9A5632EFD3D3}" presName="rootComposite" presStyleCnt="0"/>
      <dgm:spPr/>
    </dgm:pt>
    <dgm:pt modelId="{10468445-C777-400E-B4EF-91EE0A698F59}" type="pres">
      <dgm:prSet presAssocID="{03B59E0F-C6A2-4E52-B9BA-9A5632EFD3D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5A067C1-4192-4F68-9929-70CC27E21116}" type="pres">
      <dgm:prSet presAssocID="{03B59E0F-C6A2-4E52-B9BA-9A5632EFD3D3}" presName="rootConnector" presStyleLbl="node2" presStyleIdx="2" presStyleCnt="3"/>
      <dgm:spPr/>
      <dgm:t>
        <a:bodyPr/>
        <a:lstStyle/>
        <a:p>
          <a:endParaRPr lang="id-ID"/>
        </a:p>
      </dgm:t>
    </dgm:pt>
    <dgm:pt modelId="{5643DA32-62F8-4135-8A21-3CC1492E53DE}" type="pres">
      <dgm:prSet presAssocID="{03B59E0F-C6A2-4E52-B9BA-9A5632EFD3D3}" presName="hierChild4" presStyleCnt="0"/>
      <dgm:spPr/>
    </dgm:pt>
    <dgm:pt modelId="{4D19E484-CAC8-4BA3-8154-DF5DFBE5AEF0}" type="pres">
      <dgm:prSet presAssocID="{411403A7-4046-4C06-B35E-4CF0BAE753D2}" presName="Name37" presStyleLbl="parChTrans1D3" presStyleIdx="3" presStyleCnt="4"/>
      <dgm:spPr/>
      <dgm:t>
        <a:bodyPr/>
        <a:lstStyle/>
        <a:p>
          <a:endParaRPr lang="id-ID"/>
        </a:p>
      </dgm:t>
    </dgm:pt>
    <dgm:pt modelId="{116A34F8-6200-4456-8A5F-D98B914AD1FF}" type="pres">
      <dgm:prSet presAssocID="{D8B3F39F-8592-4D6C-9744-5535D4B035DE}" presName="hierRoot2" presStyleCnt="0">
        <dgm:presLayoutVars>
          <dgm:hierBranch val="init"/>
        </dgm:presLayoutVars>
      </dgm:prSet>
      <dgm:spPr/>
    </dgm:pt>
    <dgm:pt modelId="{27D1BFC7-76A2-45E8-AF22-DCD6D5306EE8}" type="pres">
      <dgm:prSet presAssocID="{D8B3F39F-8592-4D6C-9744-5535D4B035DE}" presName="rootComposite" presStyleCnt="0"/>
      <dgm:spPr/>
    </dgm:pt>
    <dgm:pt modelId="{4696153D-5585-47B6-BDA4-8023075A0A02}" type="pres">
      <dgm:prSet presAssocID="{D8B3F39F-8592-4D6C-9744-5535D4B035DE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B356D58-5E49-4095-9F0E-1622C37CF7A0}" type="pres">
      <dgm:prSet presAssocID="{D8B3F39F-8592-4D6C-9744-5535D4B035DE}" presName="rootConnector" presStyleLbl="node3" presStyleIdx="3" presStyleCnt="4"/>
      <dgm:spPr/>
      <dgm:t>
        <a:bodyPr/>
        <a:lstStyle/>
        <a:p>
          <a:endParaRPr lang="id-ID"/>
        </a:p>
      </dgm:t>
    </dgm:pt>
    <dgm:pt modelId="{E533227D-1CD9-42F3-A925-EF0D96CF41B3}" type="pres">
      <dgm:prSet presAssocID="{D8B3F39F-8592-4D6C-9744-5535D4B035DE}" presName="hierChild4" presStyleCnt="0"/>
      <dgm:spPr/>
    </dgm:pt>
    <dgm:pt modelId="{A5722D48-71B4-4CA2-914B-FC1429FF7CE4}" type="pres">
      <dgm:prSet presAssocID="{B101F84D-B44E-463D-9788-131210A9CE87}" presName="Name37" presStyleLbl="parChTrans1D4" presStyleIdx="4" presStyleCnt="5"/>
      <dgm:spPr/>
      <dgm:t>
        <a:bodyPr/>
        <a:lstStyle/>
        <a:p>
          <a:endParaRPr lang="id-ID"/>
        </a:p>
      </dgm:t>
    </dgm:pt>
    <dgm:pt modelId="{B782AABD-61AE-4C76-98BA-2A9DA558C7B0}" type="pres">
      <dgm:prSet presAssocID="{57E2E178-8783-41F2-A812-A93574B647D9}" presName="hierRoot2" presStyleCnt="0">
        <dgm:presLayoutVars>
          <dgm:hierBranch val="init"/>
        </dgm:presLayoutVars>
      </dgm:prSet>
      <dgm:spPr/>
    </dgm:pt>
    <dgm:pt modelId="{627D8E19-53FE-4506-865B-CD47667076E0}" type="pres">
      <dgm:prSet presAssocID="{57E2E178-8783-41F2-A812-A93574B647D9}" presName="rootComposite" presStyleCnt="0"/>
      <dgm:spPr/>
    </dgm:pt>
    <dgm:pt modelId="{73F54CEF-63CF-414B-AC3E-177E4A1EC2FE}" type="pres">
      <dgm:prSet presAssocID="{57E2E178-8783-41F2-A812-A93574B647D9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53AF5DF-B542-4418-8174-B1DA401630DB}" type="pres">
      <dgm:prSet presAssocID="{57E2E178-8783-41F2-A812-A93574B647D9}" presName="rootConnector" presStyleLbl="node4" presStyleIdx="4" presStyleCnt="5"/>
      <dgm:spPr/>
      <dgm:t>
        <a:bodyPr/>
        <a:lstStyle/>
        <a:p>
          <a:endParaRPr lang="id-ID"/>
        </a:p>
      </dgm:t>
    </dgm:pt>
    <dgm:pt modelId="{608FA1D5-DFB5-4011-92E7-9A33F1BBFEF5}" type="pres">
      <dgm:prSet presAssocID="{57E2E178-8783-41F2-A812-A93574B647D9}" presName="hierChild4" presStyleCnt="0"/>
      <dgm:spPr/>
    </dgm:pt>
    <dgm:pt modelId="{C834262E-91FC-4610-A3A4-ACB5636632C7}" type="pres">
      <dgm:prSet presAssocID="{57E2E178-8783-41F2-A812-A93574B647D9}" presName="hierChild5" presStyleCnt="0"/>
      <dgm:spPr/>
    </dgm:pt>
    <dgm:pt modelId="{8F4D1CFB-852F-4A42-8B75-A9997D1DD9D9}" type="pres">
      <dgm:prSet presAssocID="{D8B3F39F-8592-4D6C-9744-5535D4B035DE}" presName="hierChild5" presStyleCnt="0"/>
      <dgm:spPr/>
    </dgm:pt>
    <dgm:pt modelId="{8636DC2C-B7D0-4BFF-B789-66D23BF50BA1}" type="pres">
      <dgm:prSet presAssocID="{03B59E0F-C6A2-4E52-B9BA-9A5632EFD3D3}" presName="hierChild5" presStyleCnt="0"/>
      <dgm:spPr/>
    </dgm:pt>
    <dgm:pt modelId="{4BFB59BB-4A86-4EE1-A31C-D111A0D815FF}" type="pres">
      <dgm:prSet presAssocID="{3B450106-4FF1-4D04-8BCB-94E906403B24}" presName="hierChild3" presStyleCnt="0"/>
      <dgm:spPr/>
    </dgm:pt>
  </dgm:ptLst>
  <dgm:cxnLst>
    <dgm:cxn modelId="{F8BA0EBB-6E40-4B18-BD6F-EEEEE6A23646}" srcId="{105640A6-CA7B-4C78-AA09-651C01E8C18A}" destId="{79B4AA30-2650-4D2B-897D-B632B727D5CB}" srcOrd="0" destOrd="0" parTransId="{6DC26831-FC73-4662-B9DE-40F496AF5CB7}" sibTransId="{F0F88CF2-0521-4698-9579-939415B49235}"/>
    <dgm:cxn modelId="{939412A2-6E80-49C5-A131-6CDCF2982305}" type="presOf" srcId="{4549F029-3FE6-46EC-AA7E-A3622A9E7A9D}" destId="{B0F601A1-6766-42E4-A657-5B9DEE81484A}" srcOrd="0" destOrd="0" presId="urn:microsoft.com/office/officeart/2005/8/layout/orgChart1"/>
    <dgm:cxn modelId="{8C458ECB-29C9-44B4-81B1-0C29D0570CA7}" type="presOf" srcId="{3BB65EAB-C4B1-4F66-92B8-CFE33B727574}" destId="{FA37B398-7FB4-4F1E-9EC5-96C3507B7F9C}" srcOrd="0" destOrd="0" presId="urn:microsoft.com/office/officeart/2005/8/layout/orgChart1"/>
    <dgm:cxn modelId="{4E7B1017-31B1-443B-8CC7-9478B1274574}" type="presOf" srcId="{3B450106-4FF1-4D04-8BCB-94E906403B24}" destId="{1DBE2717-DECA-4E76-8438-A519CA8EED22}" srcOrd="1" destOrd="0" presId="urn:microsoft.com/office/officeart/2005/8/layout/orgChart1"/>
    <dgm:cxn modelId="{8CBAA1E6-2008-4501-A746-95F7D656D8D8}" type="presOf" srcId="{03B59E0F-C6A2-4E52-B9BA-9A5632EFD3D3}" destId="{45A067C1-4192-4F68-9929-70CC27E21116}" srcOrd="1" destOrd="0" presId="urn:microsoft.com/office/officeart/2005/8/layout/orgChart1"/>
    <dgm:cxn modelId="{D574CCAD-335F-49DF-B2A9-B10083BC5402}" type="presOf" srcId="{2EA280DE-F88E-4604-B78C-AEC4054089B8}" destId="{BF07689B-5C13-44AF-A17B-EA0192570811}" srcOrd="0" destOrd="0" presId="urn:microsoft.com/office/officeart/2005/8/layout/orgChart1"/>
    <dgm:cxn modelId="{9BE1F78A-2627-4735-BB6F-FDCBACCC5109}" srcId="{F88ABC75-646D-42E3-A6A7-71D9D67E027F}" destId="{DEC0D94B-BD98-45EA-A02F-4DD095B82901}" srcOrd="1" destOrd="0" parTransId="{A7FED107-3005-471E-96C7-62D5A99F7124}" sibTransId="{DCA3C91A-1672-41B8-A60C-5D72AB2A3461}"/>
    <dgm:cxn modelId="{48BEB29D-C5B9-427C-A61F-21E30CE0C65D}" type="presOf" srcId="{CD97FD5A-9BA3-4A43-BF6B-D6A187F9E9F4}" destId="{94F17508-4ECF-4B4C-B3C6-0742E37846AE}" srcOrd="0" destOrd="0" presId="urn:microsoft.com/office/officeart/2005/8/layout/orgChart1"/>
    <dgm:cxn modelId="{A48A248D-3953-4827-A124-2F59CF34AA1B}" srcId="{4549F029-3FE6-46EC-AA7E-A3622A9E7A9D}" destId="{3B450106-4FF1-4D04-8BCB-94E906403B24}" srcOrd="0" destOrd="0" parTransId="{137F7B32-26D8-4334-BA81-9A7E12CB4466}" sibTransId="{2F4A3FD1-46E8-4B93-A619-CD6075207008}"/>
    <dgm:cxn modelId="{6CC66BE3-345B-4440-A465-8E8F1B29D3C2}" srcId="{3B450106-4FF1-4D04-8BCB-94E906403B24}" destId="{F88ABC75-646D-42E3-A6A7-71D9D67E027F}" srcOrd="0" destOrd="0" parTransId="{D23BDCA5-FB15-4475-A9A0-FFA07B6CC923}" sibTransId="{B0967389-3213-4BF2-BB47-DA358B4B1D64}"/>
    <dgm:cxn modelId="{E7F9E483-2A3E-496E-8751-B6AD7E782B33}" type="presOf" srcId="{E3BD6674-6D62-47D2-A312-270330818059}" destId="{3264D5C8-E5F2-44B7-9E25-6917FE29FA61}" srcOrd="1" destOrd="0" presId="urn:microsoft.com/office/officeart/2005/8/layout/orgChart1"/>
    <dgm:cxn modelId="{E4301F5D-889D-4639-A581-B122823DC396}" type="presOf" srcId="{B50067C9-4D42-4871-A792-C59B468196BF}" destId="{D221073E-5DA9-4105-9765-6150A1C91982}" srcOrd="1" destOrd="0" presId="urn:microsoft.com/office/officeart/2005/8/layout/orgChart1"/>
    <dgm:cxn modelId="{9655D853-B771-4BDA-8486-6FFF52509E13}" type="presOf" srcId="{B50067C9-4D42-4871-A792-C59B468196BF}" destId="{9A10FB7F-BC8C-45DE-98D5-130840345F6D}" srcOrd="0" destOrd="0" presId="urn:microsoft.com/office/officeart/2005/8/layout/orgChart1"/>
    <dgm:cxn modelId="{E7E5AD0D-6B6D-4BC8-86BF-9DED476E85FA}" srcId="{03B59E0F-C6A2-4E52-B9BA-9A5632EFD3D3}" destId="{D8B3F39F-8592-4D6C-9744-5535D4B035DE}" srcOrd="0" destOrd="0" parTransId="{411403A7-4046-4C06-B35E-4CF0BAE753D2}" sibTransId="{F1838C06-04C8-4B5B-AAA1-BC83B486E976}"/>
    <dgm:cxn modelId="{DE876895-6509-45B7-85EE-FB5BA798D28B}" type="presOf" srcId="{57E2E178-8783-41F2-A812-A93574B647D9}" destId="{C53AF5DF-B542-4418-8174-B1DA401630DB}" srcOrd="1" destOrd="0" presId="urn:microsoft.com/office/officeart/2005/8/layout/orgChart1"/>
    <dgm:cxn modelId="{5480D103-7FB1-402C-929A-B2B8ED907C3C}" type="presOf" srcId="{3B450106-4FF1-4D04-8BCB-94E906403B24}" destId="{62386E63-5862-45D3-8ABD-3456F63E76C0}" srcOrd="0" destOrd="0" presId="urn:microsoft.com/office/officeart/2005/8/layout/orgChart1"/>
    <dgm:cxn modelId="{771F84CD-602D-46A7-BDFB-8D1A89CD4F69}" srcId="{A6AE3159-2911-4CBC-8FF3-0B7F986F7400}" destId="{B50067C9-4D42-4871-A792-C59B468196BF}" srcOrd="0" destOrd="0" parTransId="{CB362E58-1B01-43E8-AE5F-49161F0F4BA2}" sibTransId="{59A6238A-2613-4DB1-832A-0E7B340D644C}"/>
    <dgm:cxn modelId="{5BE26698-6CF1-409F-B87F-54ECC92440E4}" type="presOf" srcId="{E9D591DA-E67C-480C-A91F-702F97A636C9}" destId="{C5B91B5B-3B3A-4DA5-8B2A-FC5E322BCF51}" srcOrd="0" destOrd="0" presId="urn:microsoft.com/office/officeart/2005/8/layout/orgChart1"/>
    <dgm:cxn modelId="{EEFD56A3-ACEA-4A44-8A80-AE2AF9FE30EF}" type="presOf" srcId="{B101F84D-B44E-463D-9788-131210A9CE87}" destId="{A5722D48-71B4-4CA2-914B-FC1429FF7CE4}" srcOrd="0" destOrd="0" presId="urn:microsoft.com/office/officeart/2005/8/layout/orgChart1"/>
    <dgm:cxn modelId="{34893A40-01B9-4C53-8FC4-5F10067C2EBC}" srcId="{A6AE3159-2911-4CBC-8FF3-0B7F986F7400}" destId="{2EA280DE-F88E-4604-B78C-AEC4054089B8}" srcOrd="1" destOrd="0" parTransId="{FF7400C7-5A06-4ED6-94FD-34DAD7609421}" sibTransId="{CED44C2E-6ADC-47AC-97EB-A2CDB15C3383}"/>
    <dgm:cxn modelId="{75F63802-026E-49C6-AA62-1F1CB97AE57C}" type="presOf" srcId="{CD97FD5A-9BA3-4A43-BF6B-D6A187F9E9F4}" destId="{B3843EE2-B97F-4168-AA0C-ED90BE645742}" srcOrd="1" destOrd="0" presId="urn:microsoft.com/office/officeart/2005/8/layout/orgChart1"/>
    <dgm:cxn modelId="{8460775A-2EF4-4CFF-981B-D95C13DA6652}" srcId="{3B450106-4FF1-4D04-8BCB-94E906403B24}" destId="{E3BD6674-6D62-47D2-A312-270330818059}" srcOrd="1" destOrd="0" parTransId="{68521A1F-2B50-4C0D-8111-8460DE43CD73}" sibTransId="{23BB736B-292E-4CF4-ADB9-61D5FDCB1192}"/>
    <dgm:cxn modelId="{C0040A6F-E969-4F45-A021-59BE3C196055}" type="presOf" srcId="{105640A6-CA7B-4C78-AA09-651C01E8C18A}" destId="{4B029871-92EA-4894-A754-FAF161C708DE}" srcOrd="1" destOrd="0" presId="urn:microsoft.com/office/officeart/2005/8/layout/orgChart1"/>
    <dgm:cxn modelId="{7914F673-F444-4D20-8713-1778524B2C07}" type="presOf" srcId="{D23BDCA5-FB15-4475-A9A0-FFA07B6CC923}" destId="{72E581D2-20A5-47FD-BB1F-AF9F8087D5FD}" srcOrd="0" destOrd="0" presId="urn:microsoft.com/office/officeart/2005/8/layout/orgChart1"/>
    <dgm:cxn modelId="{454080CA-8718-4152-8728-861CA5BDCA8F}" type="presOf" srcId="{A6AE3159-2911-4CBC-8FF3-0B7F986F7400}" destId="{C7D74212-F600-441D-8048-074FA32D6AC1}" srcOrd="1" destOrd="0" presId="urn:microsoft.com/office/officeart/2005/8/layout/orgChart1"/>
    <dgm:cxn modelId="{E7139155-9E76-4168-AF12-B199EB8A5802}" type="presOf" srcId="{DEC0D94B-BD98-45EA-A02F-4DD095B82901}" destId="{8FF47D3E-EA5C-44A2-81BB-96698FCE25CF}" srcOrd="0" destOrd="0" presId="urn:microsoft.com/office/officeart/2005/8/layout/orgChart1"/>
    <dgm:cxn modelId="{ED2C746B-53A7-4CD8-A4D4-B41A4A650B5F}" srcId="{E3BD6674-6D62-47D2-A312-270330818059}" destId="{A6AE3159-2911-4CBC-8FF3-0B7F986F7400}" srcOrd="0" destOrd="0" parTransId="{EDCA8EC8-04AA-4AAE-AF5A-80330A4D739B}" sibTransId="{1F4E5E96-B1FB-4892-B115-4A2988B8C86B}"/>
    <dgm:cxn modelId="{6CD9DF48-43CA-4F97-B753-3E935014625F}" type="presOf" srcId="{EDCA8EC8-04AA-4AAE-AF5A-80330A4D739B}" destId="{89AE971B-3084-4144-A70B-36B5E1086A72}" srcOrd="0" destOrd="0" presId="urn:microsoft.com/office/officeart/2005/8/layout/orgChart1"/>
    <dgm:cxn modelId="{18A56DDD-082B-4CE3-B2C6-E8992995B4BC}" type="presOf" srcId="{A7FED107-3005-471E-96C7-62D5A99F7124}" destId="{38A46A47-63D2-4522-A996-173E08981939}" srcOrd="0" destOrd="0" presId="urn:microsoft.com/office/officeart/2005/8/layout/orgChart1"/>
    <dgm:cxn modelId="{6632C428-B3F5-4F44-AD6F-7B4126FA797F}" type="presOf" srcId="{A6AE3159-2911-4CBC-8FF3-0B7F986F7400}" destId="{9B5A8889-36CD-447A-8115-DC6BBD3E79C7}" srcOrd="0" destOrd="0" presId="urn:microsoft.com/office/officeart/2005/8/layout/orgChart1"/>
    <dgm:cxn modelId="{AFCCB6C1-9275-4A37-BEE5-A8F83DA8A78C}" type="presOf" srcId="{105640A6-CA7B-4C78-AA09-651C01E8C18A}" destId="{02F1060B-4D2F-4A50-BE1A-9C68549578E4}" srcOrd="0" destOrd="0" presId="urn:microsoft.com/office/officeart/2005/8/layout/orgChart1"/>
    <dgm:cxn modelId="{A0110054-D64E-40AE-A2A4-3D6446BD8AF8}" type="presOf" srcId="{CB362E58-1B01-43E8-AE5F-49161F0F4BA2}" destId="{7650FCBB-1BB0-4204-8382-A65BF9EBCFF6}" srcOrd="0" destOrd="0" presId="urn:microsoft.com/office/officeart/2005/8/layout/orgChart1"/>
    <dgm:cxn modelId="{8D3F857B-AE7C-48CD-9657-85CE1162EFD5}" srcId="{3B450106-4FF1-4D04-8BCB-94E906403B24}" destId="{03B59E0F-C6A2-4E52-B9BA-9A5632EFD3D3}" srcOrd="2" destOrd="0" parTransId="{3BB65EAB-C4B1-4F66-92B8-CFE33B727574}" sibTransId="{53409B43-7F6B-4E50-A57F-1B7D9DCFDDC3}"/>
    <dgm:cxn modelId="{31934032-F7B5-4904-8C38-09C582E380E7}" srcId="{D8B3F39F-8592-4D6C-9744-5535D4B035DE}" destId="{57E2E178-8783-41F2-A812-A93574B647D9}" srcOrd="0" destOrd="0" parTransId="{B101F84D-B44E-463D-9788-131210A9CE87}" sibTransId="{790B9679-5447-4FAC-A631-5C28F425A6EE}"/>
    <dgm:cxn modelId="{E9E328FE-5AA9-47FB-9863-A1747291601B}" type="presOf" srcId="{68521A1F-2B50-4C0D-8111-8460DE43CD73}" destId="{C86F60C3-64CC-47DD-B9AE-015E8208A6B9}" srcOrd="0" destOrd="0" presId="urn:microsoft.com/office/officeart/2005/8/layout/orgChart1"/>
    <dgm:cxn modelId="{5F1EE141-1342-4F3B-84BD-C0D1710A56B3}" srcId="{A6AE3159-2911-4CBC-8FF3-0B7F986F7400}" destId="{CD97FD5A-9BA3-4A43-BF6B-D6A187F9E9F4}" srcOrd="2" destOrd="0" parTransId="{DD45F989-0254-404A-B594-11A636A50A7A}" sibTransId="{165254E1-F579-4F3A-B8D4-3E83B6DEE97B}"/>
    <dgm:cxn modelId="{CA9265EF-C451-4FF6-8FA3-B5FEF0F664BE}" type="presOf" srcId="{FF7400C7-5A06-4ED6-94FD-34DAD7609421}" destId="{EEFBF203-B474-4590-82F0-4D2F11DDD3B4}" srcOrd="0" destOrd="0" presId="urn:microsoft.com/office/officeart/2005/8/layout/orgChart1"/>
    <dgm:cxn modelId="{1F65C2F9-70B5-4531-B025-CCD9383DE775}" type="presOf" srcId="{F88ABC75-646D-42E3-A6A7-71D9D67E027F}" destId="{748352E8-58D1-423B-A9CA-50E477E44F4F}" srcOrd="1" destOrd="0" presId="urn:microsoft.com/office/officeart/2005/8/layout/orgChart1"/>
    <dgm:cxn modelId="{21764B8A-FB4D-4849-A8A7-1D5EBE5E2833}" type="presOf" srcId="{79B4AA30-2650-4D2B-897D-B632B727D5CB}" destId="{80D2527B-D3BB-42A7-8F2A-1442F91A811A}" srcOrd="1" destOrd="0" presId="urn:microsoft.com/office/officeart/2005/8/layout/orgChart1"/>
    <dgm:cxn modelId="{D2380108-5121-464C-BF46-8563F5BDB9A5}" type="presOf" srcId="{6DC26831-FC73-4662-B9DE-40F496AF5CB7}" destId="{F77DD0D9-2C60-419D-BA70-661A781D2D6D}" srcOrd="0" destOrd="0" presId="urn:microsoft.com/office/officeart/2005/8/layout/orgChart1"/>
    <dgm:cxn modelId="{26258122-6CFA-48ED-A46D-0A384A8018D5}" type="presOf" srcId="{411403A7-4046-4C06-B35E-4CF0BAE753D2}" destId="{4D19E484-CAC8-4BA3-8154-DF5DFBE5AEF0}" srcOrd="0" destOrd="0" presId="urn:microsoft.com/office/officeart/2005/8/layout/orgChart1"/>
    <dgm:cxn modelId="{DDE9824F-31BC-4EE9-829B-E9FE05163877}" type="presOf" srcId="{03B59E0F-C6A2-4E52-B9BA-9A5632EFD3D3}" destId="{10468445-C777-400E-B4EF-91EE0A698F59}" srcOrd="0" destOrd="0" presId="urn:microsoft.com/office/officeart/2005/8/layout/orgChart1"/>
    <dgm:cxn modelId="{402B7D75-C830-497F-8FE7-3075665592BF}" type="presOf" srcId="{F88ABC75-646D-42E3-A6A7-71D9D67E027F}" destId="{C07B0D5A-0AA8-4981-B3E0-EB19B7B0E415}" srcOrd="0" destOrd="0" presId="urn:microsoft.com/office/officeart/2005/8/layout/orgChart1"/>
    <dgm:cxn modelId="{66CF7988-55FA-4A34-AE57-3F8777C50AA7}" type="presOf" srcId="{DD45F989-0254-404A-B594-11A636A50A7A}" destId="{0C38E67C-4FCA-4754-88CC-49A03ABB00B8}" srcOrd="0" destOrd="0" presId="urn:microsoft.com/office/officeart/2005/8/layout/orgChart1"/>
    <dgm:cxn modelId="{B71C2C6C-5847-4856-AF06-2979B3C7E6BA}" srcId="{F88ABC75-646D-42E3-A6A7-71D9D67E027F}" destId="{105640A6-CA7B-4C78-AA09-651C01E8C18A}" srcOrd="0" destOrd="0" parTransId="{E9D591DA-E67C-480C-A91F-702F97A636C9}" sibTransId="{1552C8ED-28A2-4AD2-BD60-37F943630ED6}"/>
    <dgm:cxn modelId="{4E5C0F7D-1627-477C-A24E-EB80C14535F5}" type="presOf" srcId="{D8B3F39F-8592-4D6C-9744-5535D4B035DE}" destId="{4696153D-5585-47B6-BDA4-8023075A0A02}" srcOrd="0" destOrd="0" presId="urn:microsoft.com/office/officeart/2005/8/layout/orgChart1"/>
    <dgm:cxn modelId="{5D1D4455-C0BB-4BB7-A68C-379A6A573599}" type="presOf" srcId="{E3BD6674-6D62-47D2-A312-270330818059}" destId="{690A32CC-0AA0-4DBE-AEB1-CE82C9AA1860}" srcOrd="0" destOrd="0" presId="urn:microsoft.com/office/officeart/2005/8/layout/orgChart1"/>
    <dgm:cxn modelId="{B79D052F-595F-4108-9869-4497A7C9B2A2}" type="presOf" srcId="{79B4AA30-2650-4D2B-897D-B632B727D5CB}" destId="{F96BAE32-3761-4FD9-AD70-D8AE4E32C876}" srcOrd="0" destOrd="0" presId="urn:microsoft.com/office/officeart/2005/8/layout/orgChart1"/>
    <dgm:cxn modelId="{CE7F7B9B-A35A-43F3-97F5-5C6E55CAC841}" type="presOf" srcId="{DEC0D94B-BD98-45EA-A02F-4DD095B82901}" destId="{DABDDC45-D281-4A8D-8AFC-3E6DE59B7FFF}" srcOrd="1" destOrd="0" presId="urn:microsoft.com/office/officeart/2005/8/layout/orgChart1"/>
    <dgm:cxn modelId="{C5EE3C60-6211-4A16-ADA8-F45D4D5EF1A5}" type="presOf" srcId="{2EA280DE-F88E-4604-B78C-AEC4054089B8}" destId="{F913472E-B550-4FC9-AA3F-909099A17A7A}" srcOrd="1" destOrd="0" presId="urn:microsoft.com/office/officeart/2005/8/layout/orgChart1"/>
    <dgm:cxn modelId="{EE3D011B-078E-4E87-914E-D83D7AED7331}" type="presOf" srcId="{D8B3F39F-8592-4D6C-9744-5535D4B035DE}" destId="{9B356D58-5E49-4095-9F0E-1622C37CF7A0}" srcOrd="1" destOrd="0" presId="urn:microsoft.com/office/officeart/2005/8/layout/orgChart1"/>
    <dgm:cxn modelId="{E175F9B5-64D1-40F0-9785-D7A128E65526}" type="presOf" srcId="{57E2E178-8783-41F2-A812-A93574B647D9}" destId="{73F54CEF-63CF-414B-AC3E-177E4A1EC2FE}" srcOrd="0" destOrd="0" presId="urn:microsoft.com/office/officeart/2005/8/layout/orgChart1"/>
    <dgm:cxn modelId="{3C5A6A16-1BCE-41EC-8664-77BE3C34084E}" type="presParOf" srcId="{B0F601A1-6766-42E4-A657-5B9DEE81484A}" destId="{31509BE8-D9A5-49E0-8FB5-B48E1614CCD3}" srcOrd="0" destOrd="0" presId="urn:microsoft.com/office/officeart/2005/8/layout/orgChart1"/>
    <dgm:cxn modelId="{6B247033-E5FB-4AB5-8283-82B937B54AB0}" type="presParOf" srcId="{31509BE8-D9A5-49E0-8FB5-B48E1614CCD3}" destId="{03840F19-A2EB-478C-8264-2F571096F0F6}" srcOrd="0" destOrd="0" presId="urn:microsoft.com/office/officeart/2005/8/layout/orgChart1"/>
    <dgm:cxn modelId="{055ED525-C544-4E85-BC60-C615F52A0E5E}" type="presParOf" srcId="{03840F19-A2EB-478C-8264-2F571096F0F6}" destId="{62386E63-5862-45D3-8ABD-3456F63E76C0}" srcOrd="0" destOrd="0" presId="urn:microsoft.com/office/officeart/2005/8/layout/orgChart1"/>
    <dgm:cxn modelId="{DC4B02DC-4E16-4E95-A489-D1AEB847C995}" type="presParOf" srcId="{03840F19-A2EB-478C-8264-2F571096F0F6}" destId="{1DBE2717-DECA-4E76-8438-A519CA8EED22}" srcOrd="1" destOrd="0" presId="urn:microsoft.com/office/officeart/2005/8/layout/orgChart1"/>
    <dgm:cxn modelId="{3EEE7052-CD32-454C-8A02-D82DCD7D8CC9}" type="presParOf" srcId="{31509BE8-D9A5-49E0-8FB5-B48E1614CCD3}" destId="{21A47E56-6DFD-4513-BE38-5A8672B090C9}" srcOrd="1" destOrd="0" presId="urn:microsoft.com/office/officeart/2005/8/layout/orgChart1"/>
    <dgm:cxn modelId="{B05E99EF-6747-4A7E-BAD3-A2E0F37F0D13}" type="presParOf" srcId="{21A47E56-6DFD-4513-BE38-5A8672B090C9}" destId="{72E581D2-20A5-47FD-BB1F-AF9F8087D5FD}" srcOrd="0" destOrd="0" presId="urn:microsoft.com/office/officeart/2005/8/layout/orgChart1"/>
    <dgm:cxn modelId="{9F87DB12-FC77-47F8-8DAE-123A15E81D95}" type="presParOf" srcId="{21A47E56-6DFD-4513-BE38-5A8672B090C9}" destId="{AA225A83-9561-4000-A5F6-E785F07B5266}" srcOrd="1" destOrd="0" presId="urn:microsoft.com/office/officeart/2005/8/layout/orgChart1"/>
    <dgm:cxn modelId="{84B2711B-FEA0-4410-B7CB-5191578136E5}" type="presParOf" srcId="{AA225A83-9561-4000-A5F6-E785F07B5266}" destId="{FAF6029B-D225-4E9A-84E8-23B3487BBBEF}" srcOrd="0" destOrd="0" presId="urn:microsoft.com/office/officeart/2005/8/layout/orgChart1"/>
    <dgm:cxn modelId="{E17C9107-BEF4-4DB3-9A3A-8EEB29C7E669}" type="presParOf" srcId="{FAF6029B-D225-4E9A-84E8-23B3487BBBEF}" destId="{C07B0D5A-0AA8-4981-B3E0-EB19B7B0E415}" srcOrd="0" destOrd="0" presId="urn:microsoft.com/office/officeart/2005/8/layout/orgChart1"/>
    <dgm:cxn modelId="{48A90A6E-8E19-404E-8853-D22CB65072E4}" type="presParOf" srcId="{FAF6029B-D225-4E9A-84E8-23B3487BBBEF}" destId="{748352E8-58D1-423B-A9CA-50E477E44F4F}" srcOrd="1" destOrd="0" presId="urn:microsoft.com/office/officeart/2005/8/layout/orgChart1"/>
    <dgm:cxn modelId="{9B8649A6-58D4-4520-9174-1CB98FDA0D63}" type="presParOf" srcId="{AA225A83-9561-4000-A5F6-E785F07B5266}" destId="{78CDF45C-A3B6-4642-873B-BD95B5782DD8}" srcOrd="1" destOrd="0" presId="urn:microsoft.com/office/officeart/2005/8/layout/orgChart1"/>
    <dgm:cxn modelId="{E7745A8D-3AB3-492E-B679-14817F38A600}" type="presParOf" srcId="{78CDF45C-A3B6-4642-873B-BD95B5782DD8}" destId="{C5B91B5B-3B3A-4DA5-8B2A-FC5E322BCF51}" srcOrd="0" destOrd="0" presId="urn:microsoft.com/office/officeart/2005/8/layout/orgChart1"/>
    <dgm:cxn modelId="{51E13705-003E-40CD-BFCB-BAF57EBD7872}" type="presParOf" srcId="{78CDF45C-A3B6-4642-873B-BD95B5782DD8}" destId="{CAC0BB64-A55E-483C-904C-D4D144BA20F9}" srcOrd="1" destOrd="0" presId="urn:microsoft.com/office/officeart/2005/8/layout/orgChart1"/>
    <dgm:cxn modelId="{DF770506-1D3F-4651-864B-46826543652B}" type="presParOf" srcId="{CAC0BB64-A55E-483C-904C-D4D144BA20F9}" destId="{1BC4C4E8-469E-4783-BC1E-7F4679C50811}" srcOrd="0" destOrd="0" presId="urn:microsoft.com/office/officeart/2005/8/layout/orgChart1"/>
    <dgm:cxn modelId="{DA591D3D-1EAA-4772-9BB5-E8E6D9909AE7}" type="presParOf" srcId="{1BC4C4E8-469E-4783-BC1E-7F4679C50811}" destId="{02F1060B-4D2F-4A50-BE1A-9C68549578E4}" srcOrd="0" destOrd="0" presId="urn:microsoft.com/office/officeart/2005/8/layout/orgChart1"/>
    <dgm:cxn modelId="{03F08B11-9888-4B7B-BEF9-F33CD173A28D}" type="presParOf" srcId="{1BC4C4E8-469E-4783-BC1E-7F4679C50811}" destId="{4B029871-92EA-4894-A754-FAF161C708DE}" srcOrd="1" destOrd="0" presId="urn:microsoft.com/office/officeart/2005/8/layout/orgChart1"/>
    <dgm:cxn modelId="{0663E50A-61D0-4E6C-B8C0-705D71650A6B}" type="presParOf" srcId="{CAC0BB64-A55E-483C-904C-D4D144BA20F9}" destId="{A82AB4FE-8B72-413E-8017-DCAD5063061C}" srcOrd="1" destOrd="0" presId="urn:microsoft.com/office/officeart/2005/8/layout/orgChart1"/>
    <dgm:cxn modelId="{71640872-CFC0-421C-907D-05B05B76C71B}" type="presParOf" srcId="{A82AB4FE-8B72-413E-8017-DCAD5063061C}" destId="{F77DD0D9-2C60-419D-BA70-661A781D2D6D}" srcOrd="0" destOrd="0" presId="urn:microsoft.com/office/officeart/2005/8/layout/orgChart1"/>
    <dgm:cxn modelId="{D7401298-A43D-45E4-97C2-571914499EDE}" type="presParOf" srcId="{A82AB4FE-8B72-413E-8017-DCAD5063061C}" destId="{43E1222B-6F6B-4698-A818-7A1E5A256231}" srcOrd="1" destOrd="0" presId="urn:microsoft.com/office/officeart/2005/8/layout/orgChart1"/>
    <dgm:cxn modelId="{37990DF0-B9B7-4CD7-B3CF-0AD31513BBE8}" type="presParOf" srcId="{43E1222B-6F6B-4698-A818-7A1E5A256231}" destId="{47A2DCCE-7994-479C-B59F-E164C838C8C9}" srcOrd="0" destOrd="0" presId="urn:microsoft.com/office/officeart/2005/8/layout/orgChart1"/>
    <dgm:cxn modelId="{589F9144-DB88-495F-B340-F1DE20B1C74C}" type="presParOf" srcId="{47A2DCCE-7994-479C-B59F-E164C838C8C9}" destId="{F96BAE32-3761-4FD9-AD70-D8AE4E32C876}" srcOrd="0" destOrd="0" presId="urn:microsoft.com/office/officeart/2005/8/layout/orgChart1"/>
    <dgm:cxn modelId="{8299B5DA-9896-4858-951E-F515BAE4C201}" type="presParOf" srcId="{47A2DCCE-7994-479C-B59F-E164C838C8C9}" destId="{80D2527B-D3BB-42A7-8F2A-1442F91A811A}" srcOrd="1" destOrd="0" presId="urn:microsoft.com/office/officeart/2005/8/layout/orgChart1"/>
    <dgm:cxn modelId="{CB4DBEAF-A1C7-414F-BC3D-0537724D67A3}" type="presParOf" srcId="{43E1222B-6F6B-4698-A818-7A1E5A256231}" destId="{FF84CE74-95A7-4C1D-A6C1-E7F13630464C}" srcOrd="1" destOrd="0" presId="urn:microsoft.com/office/officeart/2005/8/layout/orgChart1"/>
    <dgm:cxn modelId="{476D6E0A-F909-4F6A-966A-BAA06F232D0D}" type="presParOf" srcId="{43E1222B-6F6B-4698-A818-7A1E5A256231}" destId="{72603CBC-2608-4671-842F-2C70D2A167FB}" srcOrd="2" destOrd="0" presId="urn:microsoft.com/office/officeart/2005/8/layout/orgChart1"/>
    <dgm:cxn modelId="{678F94FB-8C8F-48E0-B1B6-B99208BF47BA}" type="presParOf" srcId="{CAC0BB64-A55E-483C-904C-D4D144BA20F9}" destId="{9E944CB1-4198-44B4-8300-676DFA86395C}" srcOrd="2" destOrd="0" presId="urn:microsoft.com/office/officeart/2005/8/layout/orgChart1"/>
    <dgm:cxn modelId="{1C0005E7-6BFE-4740-A3B0-5BD7CCB0C990}" type="presParOf" srcId="{78CDF45C-A3B6-4642-873B-BD95B5782DD8}" destId="{38A46A47-63D2-4522-A996-173E08981939}" srcOrd="2" destOrd="0" presId="urn:microsoft.com/office/officeart/2005/8/layout/orgChart1"/>
    <dgm:cxn modelId="{D7F81060-C4CF-49AC-9322-D177F5ED8770}" type="presParOf" srcId="{78CDF45C-A3B6-4642-873B-BD95B5782DD8}" destId="{442F6ABE-7551-40B0-B40C-7440B3F7AF89}" srcOrd="3" destOrd="0" presId="urn:microsoft.com/office/officeart/2005/8/layout/orgChart1"/>
    <dgm:cxn modelId="{0B38CF31-DA44-4655-A729-824E0DBAA9E1}" type="presParOf" srcId="{442F6ABE-7551-40B0-B40C-7440B3F7AF89}" destId="{4C273A77-EF99-46FE-ADD5-235A43DAF539}" srcOrd="0" destOrd="0" presId="urn:microsoft.com/office/officeart/2005/8/layout/orgChart1"/>
    <dgm:cxn modelId="{F9C6CE1E-359F-4BA6-9E59-5458EC41DC08}" type="presParOf" srcId="{4C273A77-EF99-46FE-ADD5-235A43DAF539}" destId="{8FF47D3E-EA5C-44A2-81BB-96698FCE25CF}" srcOrd="0" destOrd="0" presId="urn:microsoft.com/office/officeart/2005/8/layout/orgChart1"/>
    <dgm:cxn modelId="{0D780FCB-D881-4A04-A30B-0F9BFCB3023A}" type="presParOf" srcId="{4C273A77-EF99-46FE-ADD5-235A43DAF539}" destId="{DABDDC45-D281-4A8D-8AFC-3E6DE59B7FFF}" srcOrd="1" destOrd="0" presId="urn:microsoft.com/office/officeart/2005/8/layout/orgChart1"/>
    <dgm:cxn modelId="{E53313CE-513B-4D50-BC7B-6CFA6D8172F1}" type="presParOf" srcId="{442F6ABE-7551-40B0-B40C-7440B3F7AF89}" destId="{81126579-063F-4F9B-A2FE-3A0E0394C001}" srcOrd="1" destOrd="0" presId="urn:microsoft.com/office/officeart/2005/8/layout/orgChart1"/>
    <dgm:cxn modelId="{C798B396-92E4-40AF-8453-2A4201A745FC}" type="presParOf" srcId="{442F6ABE-7551-40B0-B40C-7440B3F7AF89}" destId="{A48ADFEE-63B1-49C7-B9AF-233CAD61EEB0}" srcOrd="2" destOrd="0" presId="urn:microsoft.com/office/officeart/2005/8/layout/orgChart1"/>
    <dgm:cxn modelId="{18FFA8D5-8A33-4626-BB17-86ADDB73255C}" type="presParOf" srcId="{AA225A83-9561-4000-A5F6-E785F07B5266}" destId="{EDAA7D06-44D4-4E51-BC9A-1208D0A016B6}" srcOrd="2" destOrd="0" presId="urn:microsoft.com/office/officeart/2005/8/layout/orgChart1"/>
    <dgm:cxn modelId="{266B6C17-D189-4FEC-AEC2-8B580FFAE730}" type="presParOf" srcId="{21A47E56-6DFD-4513-BE38-5A8672B090C9}" destId="{C86F60C3-64CC-47DD-B9AE-015E8208A6B9}" srcOrd="2" destOrd="0" presId="urn:microsoft.com/office/officeart/2005/8/layout/orgChart1"/>
    <dgm:cxn modelId="{1892C7B0-5F16-46CB-A2C9-E3260D9B3FC3}" type="presParOf" srcId="{21A47E56-6DFD-4513-BE38-5A8672B090C9}" destId="{51040D48-85A7-4716-BA54-AE668701DD1F}" srcOrd="3" destOrd="0" presId="urn:microsoft.com/office/officeart/2005/8/layout/orgChart1"/>
    <dgm:cxn modelId="{144F3A08-474C-4B81-A4B6-71A87E7AD33E}" type="presParOf" srcId="{51040D48-85A7-4716-BA54-AE668701DD1F}" destId="{A9803DFD-801C-4278-A8A9-96D01E7929D3}" srcOrd="0" destOrd="0" presId="urn:microsoft.com/office/officeart/2005/8/layout/orgChart1"/>
    <dgm:cxn modelId="{88982C16-2458-416A-81F1-B7F6AA1B5CA1}" type="presParOf" srcId="{A9803DFD-801C-4278-A8A9-96D01E7929D3}" destId="{690A32CC-0AA0-4DBE-AEB1-CE82C9AA1860}" srcOrd="0" destOrd="0" presId="urn:microsoft.com/office/officeart/2005/8/layout/orgChart1"/>
    <dgm:cxn modelId="{845A8AEC-EDB3-4F66-9D23-864099A725E1}" type="presParOf" srcId="{A9803DFD-801C-4278-A8A9-96D01E7929D3}" destId="{3264D5C8-E5F2-44B7-9E25-6917FE29FA61}" srcOrd="1" destOrd="0" presId="urn:microsoft.com/office/officeart/2005/8/layout/orgChart1"/>
    <dgm:cxn modelId="{A97EA4EE-178B-4D1B-A2B2-B5FC2DAE403A}" type="presParOf" srcId="{51040D48-85A7-4716-BA54-AE668701DD1F}" destId="{AB998B0C-7B81-423C-B0FF-A792A79F926D}" srcOrd="1" destOrd="0" presId="urn:microsoft.com/office/officeart/2005/8/layout/orgChart1"/>
    <dgm:cxn modelId="{6C9EFF65-F1A2-4EB8-8485-0FF998DA90C8}" type="presParOf" srcId="{AB998B0C-7B81-423C-B0FF-A792A79F926D}" destId="{89AE971B-3084-4144-A70B-36B5E1086A72}" srcOrd="0" destOrd="0" presId="urn:microsoft.com/office/officeart/2005/8/layout/orgChart1"/>
    <dgm:cxn modelId="{8CAB461B-1C94-48FB-9A5E-4931008E10A0}" type="presParOf" srcId="{AB998B0C-7B81-423C-B0FF-A792A79F926D}" destId="{983103DA-8885-4F83-9CF2-9FDCEBEB116F}" srcOrd="1" destOrd="0" presId="urn:microsoft.com/office/officeart/2005/8/layout/orgChart1"/>
    <dgm:cxn modelId="{CBC4F80F-6887-4AC4-B13A-038FC39D3A04}" type="presParOf" srcId="{983103DA-8885-4F83-9CF2-9FDCEBEB116F}" destId="{D872D965-F839-4E08-9138-8253E3D26399}" srcOrd="0" destOrd="0" presId="urn:microsoft.com/office/officeart/2005/8/layout/orgChart1"/>
    <dgm:cxn modelId="{7C616CEC-56B6-4FE3-864A-D0955FA8E74A}" type="presParOf" srcId="{D872D965-F839-4E08-9138-8253E3D26399}" destId="{9B5A8889-36CD-447A-8115-DC6BBD3E79C7}" srcOrd="0" destOrd="0" presId="urn:microsoft.com/office/officeart/2005/8/layout/orgChart1"/>
    <dgm:cxn modelId="{F53DE0CB-2F44-4A06-88D8-E19BB0188C1B}" type="presParOf" srcId="{D872D965-F839-4E08-9138-8253E3D26399}" destId="{C7D74212-F600-441D-8048-074FA32D6AC1}" srcOrd="1" destOrd="0" presId="urn:microsoft.com/office/officeart/2005/8/layout/orgChart1"/>
    <dgm:cxn modelId="{5A1A9561-3F7C-4824-BB46-D46D1409E9FD}" type="presParOf" srcId="{983103DA-8885-4F83-9CF2-9FDCEBEB116F}" destId="{4F631F0D-E938-4BD1-8652-236D3CDB3A93}" srcOrd="1" destOrd="0" presId="urn:microsoft.com/office/officeart/2005/8/layout/orgChart1"/>
    <dgm:cxn modelId="{DD2A13BD-DA25-45FC-9274-184EE2BAF9A1}" type="presParOf" srcId="{4F631F0D-E938-4BD1-8652-236D3CDB3A93}" destId="{7650FCBB-1BB0-4204-8382-A65BF9EBCFF6}" srcOrd="0" destOrd="0" presId="urn:microsoft.com/office/officeart/2005/8/layout/orgChart1"/>
    <dgm:cxn modelId="{75592B3E-B312-4A03-BB8E-1482A2119604}" type="presParOf" srcId="{4F631F0D-E938-4BD1-8652-236D3CDB3A93}" destId="{D60A746C-0885-4B09-A42B-568CA93FC736}" srcOrd="1" destOrd="0" presId="urn:microsoft.com/office/officeart/2005/8/layout/orgChart1"/>
    <dgm:cxn modelId="{61213153-C320-4EC5-966B-1278C7C24703}" type="presParOf" srcId="{D60A746C-0885-4B09-A42B-568CA93FC736}" destId="{939C2969-A768-4B99-B74D-0B75402CEE46}" srcOrd="0" destOrd="0" presId="urn:microsoft.com/office/officeart/2005/8/layout/orgChart1"/>
    <dgm:cxn modelId="{7BB6AECA-EF45-41D6-9694-14D97FC4856E}" type="presParOf" srcId="{939C2969-A768-4B99-B74D-0B75402CEE46}" destId="{9A10FB7F-BC8C-45DE-98D5-130840345F6D}" srcOrd="0" destOrd="0" presId="urn:microsoft.com/office/officeart/2005/8/layout/orgChart1"/>
    <dgm:cxn modelId="{211E1D31-9A4B-4B67-B3AB-F1AFBA3D576B}" type="presParOf" srcId="{939C2969-A768-4B99-B74D-0B75402CEE46}" destId="{D221073E-5DA9-4105-9765-6150A1C91982}" srcOrd="1" destOrd="0" presId="urn:microsoft.com/office/officeart/2005/8/layout/orgChart1"/>
    <dgm:cxn modelId="{D779AC0D-5D32-4ED2-8222-C03C75167112}" type="presParOf" srcId="{D60A746C-0885-4B09-A42B-568CA93FC736}" destId="{72731CBD-6E3E-411A-BF08-08CA6FAAFED2}" srcOrd="1" destOrd="0" presId="urn:microsoft.com/office/officeart/2005/8/layout/orgChart1"/>
    <dgm:cxn modelId="{9128A5B5-186F-4256-BB85-1DC20F07F3CC}" type="presParOf" srcId="{D60A746C-0885-4B09-A42B-568CA93FC736}" destId="{3A4A9BD1-47D9-4745-A13F-317CAC580025}" srcOrd="2" destOrd="0" presId="urn:microsoft.com/office/officeart/2005/8/layout/orgChart1"/>
    <dgm:cxn modelId="{801C9C30-D90B-42E1-B276-9718D28165AF}" type="presParOf" srcId="{4F631F0D-E938-4BD1-8652-236D3CDB3A93}" destId="{EEFBF203-B474-4590-82F0-4D2F11DDD3B4}" srcOrd="2" destOrd="0" presId="urn:microsoft.com/office/officeart/2005/8/layout/orgChart1"/>
    <dgm:cxn modelId="{CB6AC3FD-F935-4444-9968-49FEFBC43420}" type="presParOf" srcId="{4F631F0D-E938-4BD1-8652-236D3CDB3A93}" destId="{D240EDCD-167F-46FA-ADD9-074F0D0F09EB}" srcOrd="3" destOrd="0" presId="urn:microsoft.com/office/officeart/2005/8/layout/orgChart1"/>
    <dgm:cxn modelId="{F86AFC96-0624-4EEE-B666-C2CD8B9963A3}" type="presParOf" srcId="{D240EDCD-167F-46FA-ADD9-074F0D0F09EB}" destId="{E006A995-BF03-423F-9927-9515A1C1CD87}" srcOrd="0" destOrd="0" presId="urn:microsoft.com/office/officeart/2005/8/layout/orgChart1"/>
    <dgm:cxn modelId="{9FF97B85-8334-4281-BF22-143B92E72510}" type="presParOf" srcId="{E006A995-BF03-423F-9927-9515A1C1CD87}" destId="{BF07689B-5C13-44AF-A17B-EA0192570811}" srcOrd="0" destOrd="0" presId="urn:microsoft.com/office/officeart/2005/8/layout/orgChart1"/>
    <dgm:cxn modelId="{2B40F2E1-639F-4D5F-A5B6-D934037CC3F2}" type="presParOf" srcId="{E006A995-BF03-423F-9927-9515A1C1CD87}" destId="{F913472E-B550-4FC9-AA3F-909099A17A7A}" srcOrd="1" destOrd="0" presId="urn:microsoft.com/office/officeart/2005/8/layout/orgChart1"/>
    <dgm:cxn modelId="{35FF4C8F-8805-4470-A845-3B83955E81E7}" type="presParOf" srcId="{D240EDCD-167F-46FA-ADD9-074F0D0F09EB}" destId="{AE0C351B-6E12-4EDE-8F36-D9E811803EF7}" srcOrd="1" destOrd="0" presId="urn:microsoft.com/office/officeart/2005/8/layout/orgChart1"/>
    <dgm:cxn modelId="{82D7838B-FBF6-4515-BF73-D46D4EEA11BC}" type="presParOf" srcId="{D240EDCD-167F-46FA-ADD9-074F0D0F09EB}" destId="{7E8EFA29-672B-49D0-BB35-E2CC8233FD03}" srcOrd="2" destOrd="0" presId="urn:microsoft.com/office/officeart/2005/8/layout/orgChart1"/>
    <dgm:cxn modelId="{5CCBC06E-B478-4918-9A7E-4464F9EE4BF7}" type="presParOf" srcId="{4F631F0D-E938-4BD1-8652-236D3CDB3A93}" destId="{0C38E67C-4FCA-4754-88CC-49A03ABB00B8}" srcOrd="4" destOrd="0" presId="urn:microsoft.com/office/officeart/2005/8/layout/orgChart1"/>
    <dgm:cxn modelId="{1C536534-65E0-4958-B2A4-60DB8256D9BF}" type="presParOf" srcId="{4F631F0D-E938-4BD1-8652-236D3CDB3A93}" destId="{615730D4-871E-4277-8D58-570A60A19527}" srcOrd="5" destOrd="0" presId="urn:microsoft.com/office/officeart/2005/8/layout/orgChart1"/>
    <dgm:cxn modelId="{C946F7FA-628A-4FE1-B111-E4AC6F58650F}" type="presParOf" srcId="{615730D4-871E-4277-8D58-570A60A19527}" destId="{AB803F7A-ECB3-4DCB-84FA-AED52CAEE69C}" srcOrd="0" destOrd="0" presId="urn:microsoft.com/office/officeart/2005/8/layout/orgChart1"/>
    <dgm:cxn modelId="{BA19D26E-B81F-4E68-82C6-3E096CC3D5A4}" type="presParOf" srcId="{AB803F7A-ECB3-4DCB-84FA-AED52CAEE69C}" destId="{94F17508-4ECF-4B4C-B3C6-0742E37846AE}" srcOrd="0" destOrd="0" presId="urn:microsoft.com/office/officeart/2005/8/layout/orgChart1"/>
    <dgm:cxn modelId="{EC370DB0-226D-437E-96E5-E28F5130C36F}" type="presParOf" srcId="{AB803F7A-ECB3-4DCB-84FA-AED52CAEE69C}" destId="{B3843EE2-B97F-4168-AA0C-ED90BE645742}" srcOrd="1" destOrd="0" presId="urn:microsoft.com/office/officeart/2005/8/layout/orgChart1"/>
    <dgm:cxn modelId="{92E660E3-3BD8-45C5-87FF-B07235B27B0B}" type="presParOf" srcId="{615730D4-871E-4277-8D58-570A60A19527}" destId="{C08206B4-8B16-4099-9368-AE4A49BBEC3A}" srcOrd="1" destOrd="0" presId="urn:microsoft.com/office/officeart/2005/8/layout/orgChart1"/>
    <dgm:cxn modelId="{9EBB7782-0870-413E-8792-64965F0F376A}" type="presParOf" srcId="{615730D4-871E-4277-8D58-570A60A19527}" destId="{A724B77E-0BBB-42DA-B517-597A8EC38C95}" srcOrd="2" destOrd="0" presId="urn:microsoft.com/office/officeart/2005/8/layout/orgChart1"/>
    <dgm:cxn modelId="{8CE49E69-6A31-4039-84A6-6C211A696E72}" type="presParOf" srcId="{983103DA-8885-4F83-9CF2-9FDCEBEB116F}" destId="{D77F9932-F9B2-44A8-BB14-E108D80DAC00}" srcOrd="2" destOrd="0" presId="urn:microsoft.com/office/officeart/2005/8/layout/orgChart1"/>
    <dgm:cxn modelId="{68C64B42-6326-4A9E-9DCD-E1DF801D0922}" type="presParOf" srcId="{51040D48-85A7-4716-BA54-AE668701DD1F}" destId="{EBFFD6C1-9DAF-4EE2-BD61-8469795DC530}" srcOrd="2" destOrd="0" presId="urn:microsoft.com/office/officeart/2005/8/layout/orgChart1"/>
    <dgm:cxn modelId="{BC32CC2B-A2A1-41C3-989D-A20BB3757D46}" type="presParOf" srcId="{21A47E56-6DFD-4513-BE38-5A8672B090C9}" destId="{FA37B398-7FB4-4F1E-9EC5-96C3507B7F9C}" srcOrd="4" destOrd="0" presId="urn:microsoft.com/office/officeart/2005/8/layout/orgChart1"/>
    <dgm:cxn modelId="{43C7FD9A-855E-48FB-A7DB-E1BFB123BCB2}" type="presParOf" srcId="{21A47E56-6DFD-4513-BE38-5A8672B090C9}" destId="{2CF143E4-DACF-4F26-A937-D5566CA6BA8F}" srcOrd="5" destOrd="0" presId="urn:microsoft.com/office/officeart/2005/8/layout/orgChart1"/>
    <dgm:cxn modelId="{90197504-8E21-4DAA-8598-5848520D77AD}" type="presParOf" srcId="{2CF143E4-DACF-4F26-A937-D5566CA6BA8F}" destId="{1DAAAF4E-CD69-46E8-A05B-1E6756C6CB01}" srcOrd="0" destOrd="0" presId="urn:microsoft.com/office/officeart/2005/8/layout/orgChart1"/>
    <dgm:cxn modelId="{ABC9264E-F426-4A21-8044-3781F83CD6AE}" type="presParOf" srcId="{1DAAAF4E-CD69-46E8-A05B-1E6756C6CB01}" destId="{10468445-C777-400E-B4EF-91EE0A698F59}" srcOrd="0" destOrd="0" presId="urn:microsoft.com/office/officeart/2005/8/layout/orgChart1"/>
    <dgm:cxn modelId="{6902A83F-32BC-44A7-8998-CD98C622C05D}" type="presParOf" srcId="{1DAAAF4E-CD69-46E8-A05B-1E6756C6CB01}" destId="{45A067C1-4192-4F68-9929-70CC27E21116}" srcOrd="1" destOrd="0" presId="urn:microsoft.com/office/officeart/2005/8/layout/orgChart1"/>
    <dgm:cxn modelId="{BA11DF85-14F7-4304-B5B8-4CFFDA927D69}" type="presParOf" srcId="{2CF143E4-DACF-4F26-A937-D5566CA6BA8F}" destId="{5643DA32-62F8-4135-8A21-3CC1492E53DE}" srcOrd="1" destOrd="0" presId="urn:microsoft.com/office/officeart/2005/8/layout/orgChart1"/>
    <dgm:cxn modelId="{6B0058EF-0675-4578-886E-EE200941380C}" type="presParOf" srcId="{5643DA32-62F8-4135-8A21-3CC1492E53DE}" destId="{4D19E484-CAC8-4BA3-8154-DF5DFBE5AEF0}" srcOrd="0" destOrd="0" presId="urn:microsoft.com/office/officeart/2005/8/layout/orgChart1"/>
    <dgm:cxn modelId="{E27B0161-BBEE-41DA-B159-CDCD217DD433}" type="presParOf" srcId="{5643DA32-62F8-4135-8A21-3CC1492E53DE}" destId="{116A34F8-6200-4456-8A5F-D98B914AD1FF}" srcOrd="1" destOrd="0" presId="urn:microsoft.com/office/officeart/2005/8/layout/orgChart1"/>
    <dgm:cxn modelId="{4C9DD5CC-7CD3-4D37-BBE7-4A70CE8787A2}" type="presParOf" srcId="{116A34F8-6200-4456-8A5F-D98B914AD1FF}" destId="{27D1BFC7-76A2-45E8-AF22-DCD6D5306EE8}" srcOrd="0" destOrd="0" presId="urn:microsoft.com/office/officeart/2005/8/layout/orgChart1"/>
    <dgm:cxn modelId="{C7D8B159-D2CA-45CF-BF7C-123DB6FA78F8}" type="presParOf" srcId="{27D1BFC7-76A2-45E8-AF22-DCD6D5306EE8}" destId="{4696153D-5585-47B6-BDA4-8023075A0A02}" srcOrd="0" destOrd="0" presId="urn:microsoft.com/office/officeart/2005/8/layout/orgChart1"/>
    <dgm:cxn modelId="{831A8083-8FCD-4F6E-893D-8A035FA151F4}" type="presParOf" srcId="{27D1BFC7-76A2-45E8-AF22-DCD6D5306EE8}" destId="{9B356D58-5E49-4095-9F0E-1622C37CF7A0}" srcOrd="1" destOrd="0" presId="urn:microsoft.com/office/officeart/2005/8/layout/orgChart1"/>
    <dgm:cxn modelId="{ADBCEE7E-3BB1-4DE3-8029-A8089D36A26E}" type="presParOf" srcId="{116A34F8-6200-4456-8A5F-D98B914AD1FF}" destId="{E533227D-1CD9-42F3-A925-EF0D96CF41B3}" srcOrd="1" destOrd="0" presId="urn:microsoft.com/office/officeart/2005/8/layout/orgChart1"/>
    <dgm:cxn modelId="{288B9CA8-F84B-46FF-83F8-5B2EEF3E257D}" type="presParOf" srcId="{E533227D-1CD9-42F3-A925-EF0D96CF41B3}" destId="{A5722D48-71B4-4CA2-914B-FC1429FF7CE4}" srcOrd="0" destOrd="0" presId="urn:microsoft.com/office/officeart/2005/8/layout/orgChart1"/>
    <dgm:cxn modelId="{915BEB35-BA40-446D-AEC8-C0778A76F894}" type="presParOf" srcId="{E533227D-1CD9-42F3-A925-EF0D96CF41B3}" destId="{B782AABD-61AE-4C76-98BA-2A9DA558C7B0}" srcOrd="1" destOrd="0" presId="urn:microsoft.com/office/officeart/2005/8/layout/orgChart1"/>
    <dgm:cxn modelId="{0B13F481-520E-4E84-8567-0C5AB397F9B6}" type="presParOf" srcId="{B782AABD-61AE-4C76-98BA-2A9DA558C7B0}" destId="{627D8E19-53FE-4506-865B-CD47667076E0}" srcOrd="0" destOrd="0" presId="urn:microsoft.com/office/officeart/2005/8/layout/orgChart1"/>
    <dgm:cxn modelId="{5D31AF33-7FD9-49FD-B8F1-C9F39FCCB54D}" type="presParOf" srcId="{627D8E19-53FE-4506-865B-CD47667076E0}" destId="{73F54CEF-63CF-414B-AC3E-177E4A1EC2FE}" srcOrd="0" destOrd="0" presId="urn:microsoft.com/office/officeart/2005/8/layout/orgChart1"/>
    <dgm:cxn modelId="{67DFF7CB-9DDE-43CA-8A35-05EA60DF2CB8}" type="presParOf" srcId="{627D8E19-53FE-4506-865B-CD47667076E0}" destId="{C53AF5DF-B542-4418-8174-B1DA401630DB}" srcOrd="1" destOrd="0" presId="urn:microsoft.com/office/officeart/2005/8/layout/orgChart1"/>
    <dgm:cxn modelId="{300F0B40-DFF2-4C05-B840-34DD9C310C27}" type="presParOf" srcId="{B782AABD-61AE-4C76-98BA-2A9DA558C7B0}" destId="{608FA1D5-DFB5-4011-92E7-9A33F1BBFEF5}" srcOrd="1" destOrd="0" presId="urn:microsoft.com/office/officeart/2005/8/layout/orgChart1"/>
    <dgm:cxn modelId="{6B820F2B-B11E-42E8-8630-21C5F69008EA}" type="presParOf" srcId="{B782AABD-61AE-4C76-98BA-2A9DA558C7B0}" destId="{C834262E-91FC-4610-A3A4-ACB5636632C7}" srcOrd="2" destOrd="0" presId="urn:microsoft.com/office/officeart/2005/8/layout/orgChart1"/>
    <dgm:cxn modelId="{F290AD4A-93BB-4654-8927-D8BC93F2FECB}" type="presParOf" srcId="{116A34F8-6200-4456-8A5F-D98B914AD1FF}" destId="{8F4D1CFB-852F-4A42-8B75-A9997D1DD9D9}" srcOrd="2" destOrd="0" presId="urn:microsoft.com/office/officeart/2005/8/layout/orgChart1"/>
    <dgm:cxn modelId="{389A620C-CE2A-41F9-AEFA-5013276E392A}" type="presParOf" srcId="{2CF143E4-DACF-4F26-A937-D5566CA6BA8F}" destId="{8636DC2C-B7D0-4BFF-B789-66D23BF50BA1}" srcOrd="2" destOrd="0" presId="urn:microsoft.com/office/officeart/2005/8/layout/orgChart1"/>
    <dgm:cxn modelId="{E17AA81F-6361-4A19-9B23-992CBBB56E1B}" type="presParOf" srcId="{31509BE8-D9A5-49E0-8FB5-B48E1614CCD3}" destId="{4BFB59BB-4A86-4EE1-A31C-D111A0D815FF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AEFEF-E66A-4088-A280-97D3071F2F3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E6783-2817-48A0-BFBE-DC30C064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AEFEF-E66A-4088-A280-97D3071F2F3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E6783-2817-48A0-BFBE-DC30C064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AEFEF-E66A-4088-A280-97D3071F2F3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E6783-2817-48A0-BFBE-DC30C064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AEFEF-E66A-4088-A280-97D3071F2F3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E6783-2817-48A0-BFBE-DC30C064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AEFEF-E66A-4088-A280-97D3071F2F3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E6783-2817-48A0-BFBE-DC30C064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AEFEF-E66A-4088-A280-97D3071F2F3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E6783-2817-48A0-BFBE-DC30C064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AEFEF-E66A-4088-A280-97D3071F2F3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E6783-2817-48A0-BFBE-DC30C064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AEFEF-E66A-4088-A280-97D3071F2F3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E6783-2817-48A0-BFBE-DC30C064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AEFEF-E66A-4088-A280-97D3071F2F3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E6783-2817-48A0-BFBE-DC30C064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AEFEF-E66A-4088-A280-97D3071F2F3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E6783-2817-48A0-BFBE-DC30C064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AEFEF-E66A-4088-A280-97D3071F2F3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E6783-2817-48A0-BFBE-DC30C0644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CAEFEF-E66A-4088-A280-97D3071F2F3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8E6783-2817-48A0-BFBE-DC30C0644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456394"/>
          </a:xfrm>
        </p:spPr>
        <p:txBody>
          <a:bodyPr>
            <a:normAutofit/>
          </a:bodyPr>
          <a:lstStyle/>
          <a:p>
            <a:r>
              <a:rPr lang="id-ID" sz="4400" dirty="0" smtClean="0">
                <a:solidFill>
                  <a:schemeClr val="accent1"/>
                </a:solidFill>
              </a:rPr>
              <a:t>SELAMAT DATANG 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772400" cy="2133600"/>
          </a:xfrm>
        </p:spPr>
        <p:txBody>
          <a:bodyPr>
            <a:no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</a:rPr>
              <a:t>Di </a:t>
            </a:r>
            <a:r>
              <a:rPr lang="en-US" sz="4000" b="1" dirty="0" err="1" smtClean="0">
                <a:solidFill>
                  <a:srgbClr val="FF0000"/>
                </a:solidFill>
              </a:rPr>
              <a:t>Pusat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produksi</a:t>
            </a:r>
            <a:r>
              <a:rPr lang="en-US" sz="4000" b="1" dirty="0" smtClean="0">
                <a:solidFill>
                  <a:srgbClr val="FF0000"/>
                </a:solidFill>
              </a:rPr>
              <a:t> Pie </a:t>
            </a:r>
            <a:r>
              <a:rPr lang="en-US" sz="4000" b="1" dirty="0" err="1" smtClean="0">
                <a:solidFill>
                  <a:srgbClr val="FF0000"/>
                </a:solidFill>
              </a:rPr>
              <a:t>Susu</a:t>
            </a:r>
            <a:r>
              <a:rPr lang="id-ID" sz="4000" b="1" dirty="0" smtClean="0">
                <a:solidFill>
                  <a:srgbClr val="FF0000"/>
                </a:solidFill>
              </a:rPr>
              <a:t> dan Kaos lukis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Cening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Ayu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838200"/>
            <a:ext cx="7849228" cy="4816346"/>
          </a:xfrm>
        </p:spPr>
        <p:txBody>
          <a:bodyPr/>
          <a:lstStyle/>
          <a:p>
            <a:r>
              <a:rPr lang="id-ID" dirty="0" smtClean="0"/>
              <a:t>Penjelasan Proses produksi Pie Susu Cening :</a:t>
            </a:r>
          </a:p>
          <a:p>
            <a:pPr marL="861822" lvl="1" indent="-514350">
              <a:buFont typeface="+mj-lt"/>
              <a:buAutoNum type="arabicPeriod"/>
            </a:pPr>
            <a:r>
              <a:rPr lang="id-ID" dirty="0" smtClean="0"/>
              <a:t>Alat-alat produksi</a:t>
            </a:r>
          </a:p>
          <a:p>
            <a:pPr marL="861822" lvl="1" indent="-514350">
              <a:buFont typeface="+mj-lt"/>
              <a:buAutoNum type="arabicPeriod"/>
            </a:pPr>
            <a:r>
              <a:rPr lang="id-ID" dirty="0" smtClean="0"/>
              <a:t>Fasilitas penunjang keamanan produksi</a:t>
            </a:r>
          </a:p>
          <a:p>
            <a:pPr marL="861822" lvl="1" indent="-514350">
              <a:buFont typeface="+mj-lt"/>
              <a:buAutoNum type="arabicPeriod"/>
            </a:pPr>
            <a:r>
              <a:rPr lang="id-ID" dirty="0" smtClean="0"/>
              <a:t>Bahan-bahan Dasar Pembuatan Pie Susu</a:t>
            </a:r>
          </a:p>
          <a:p>
            <a:pPr marL="861822" lvl="1" indent="-514350">
              <a:buFont typeface="+mj-lt"/>
              <a:buAutoNum type="arabicPeriod"/>
            </a:pPr>
            <a:r>
              <a:rPr lang="id-ID" dirty="0" smtClean="0"/>
              <a:t>Proses pengolahan bahan</a:t>
            </a:r>
          </a:p>
          <a:p>
            <a:pPr marL="861822" lvl="1" indent="-514350">
              <a:buFont typeface="+mj-lt"/>
              <a:buAutoNum type="arabicPeriod"/>
            </a:pPr>
            <a:r>
              <a:rPr lang="id-ID" dirty="0" smtClean="0"/>
              <a:t>Proses pencetakan adonan</a:t>
            </a:r>
          </a:p>
          <a:p>
            <a:pPr marL="861822" lvl="1" indent="-514350">
              <a:buFont typeface="+mj-lt"/>
              <a:buAutoNum type="arabicPeriod"/>
            </a:pPr>
            <a:r>
              <a:rPr lang="id-ID" dirty="0" smtClean="0"/>
              <a:t>Proses pemanggangan </a:t>
            </a:r>
          </a:p>
          <a:p>
            <a:pPr marL="861822" lvl="1" indent="-514350">
              <a:buFont typeface="+mj-lt"/>
              <a:buAutoNum type="arabicPeriod"/>
            </a:pPr>
            <a:r>
              <a:rPr lang="id-ID" dirty="0" smtClean="0"/>
              <a:t>Proses pengemasan</a:t>
            </a:r>
          </a:p>
          <a:p>
            <a:pPr lvl="1"/>
            <a:endParaRPr lang="id-ID" dirty="0" smtClean="0"/>
          </a:p>
          <a:p>
            <a:pPr lvl="1"/>
            <a:endParaRPr lang="id-ID" dirty="0" smtClean="0"/>
          </a:p>
          <a:p>
            <a:pPr lvl="1"/>
            <a:endParaRPr lang="id-ID" dirty="0" smtClean="0"/>
          </a:p>
          <a:p>
            <a:pPr lvl="1"/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29584" cy="1066800"/>
          </a:xfrm>
        </p:spPr>
        <p:txBody>
          <a:bodyPr>
            <a:normAutofit fontScale="90000"/>
          </a:bodyPr>
          <a:lstStyle/>
          <a:p>
            <a:r>
              <a:rPr lang="id-ID" sz="3600" dirty="0" smtClean="0"/>
              <a:t>1. Alat – alat Produksi PIE SUSU</a:t>
            </a:r>
            <a:endParaRPr lang="id-ID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1752600"/>
            <a:ext cx="7925428" cy="3901946"/>
          </a:xfrm>
        </p:spPr>
        <p:txBody>
          <a:bodyPr>
            <a:normAutofit/>
          </a:bodyPr>
          <a:lstStyle/>
          <a:p>
            <a:r>
              <a:rPr lang="id-ID" dirty="0" smtClean="0"/>
              <a:t>Mixer capacity 6 kg		: 3 unit</a:t>
            </a:r>
          </a:p>
          <a:p>
            <a:r>
              <a:rPr lang="id-ID" dirty="0" smtClean="0"/>
              <a:t>Gas baking oven 3 deck		: 5 unit</a:t>
            </a:r>
          </a:p>
          <a:p>
            <a:r>
              <a:rPr lang="id-ID" dirty="0" smtClean="0"/>
              <a:t>Gas baking oven 2 deck		: 3 unit</a:t>
            </a:r>
          </a:p>
          <a:p>
            <a:r>
              <a:rPr lang="id-ID" dirty="0" smtClean="0"/>
              <a:t>Kulkas					: 1 unit</a:t>
            </a:r>
          </a:p>
          <a:p>
            <a:r>
              <a:rPr lang="id-ID" dirty="0" smtClean="0"/>
              <a:t>Kompor gas				: 1 unit</a:t>
            </a:r>
          </a:p>
          <a:p>
            <a:r>
              <a:rPr lang="id-ID" dirty="0" smtClean="0"/>
              <a:t>Loyang oven				</a:t>
            </a:r>
          </a:p>
          <a:p>
            <a:r>
              <a:rPr lang="id-ID" dirty="0" smtClean="0"/>
              <a:t>Loyang cetakan kulit	</a:t>
            </a:r>
          </a:p>
          <a:p>
            <a:r>
              <a:rPr lang="id-ID" dirty="0" smtClean="0"/>
              <a:t>Pencetak motif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53384" cy="1066800"/>
          </a:xfrm>
        </p:spPr>
        <p:txBody>
          <a:bodyPr>
            <a:noAutofit/>
          </a:bodyPr>
          <a:lstStyle/>
          <a:p>
            <a:r>
              <a:rPr lang="id-ID" sz="3600" b="0" dirty="0" smtClean="0"/>
              <a:t>2. Fasilitas penunjang keamanan produksi</a:t>
            </a:r>
            <a:endParaRPr lang="id-ID" sz="36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8077200" cy="3825746"/>
          </a:xfrm>
        </p:spPr>
        <p:txBody>
          <a:bodyPr>
            <a:normAutofit/>
          </a:bodyPr>
          <a:lstStyle/>
          <a:p>
            <a:pPr algn="just"/>
            <a:r>
              <a:rPr lang="id-ID" dirty="0" smtClean="0"/>
              <a:t>Ruangan oven dengan sistem exhaust (pembuangan udara) : memperlancar sirkulasi udara agar udara dalam ruangan oven tidak pengap dan panas. </a:t>
            </a:r>
          </a:p>
          <a:p>
            <a:pPr algn="just"/>
            <a:r>
              <a:rPr lang="id-ID" dirty="0" smtClean="0"/>
              <a:t>Alat pemadam kebakaran :</a:t>
            </a:r>
          </a:p>
          <a:p>
            <a:pPr marL="265113" indent="-1588" algn="just">
              <a:buNone/>
            </a:pPr>
            <a:r>
              <a:rPr lang="id-ID" dirty="0" smtClean="0"/>
              <a:t>penanggulangan awal bahaya kebakaran.</a:t>
            </a:r>
          </a:p>
          <a:p>
            <a:pPr algn="just"/>
            <a:r>
              <a:rPr lang="id-ID" dirty="0" smtClean="0"/>
              <a:t>Instalasi gas : </a:t>
            </a:r>
          </a:p>
          <a:p>
            <a:pPr marL="265113" indent="-1588" algn="just">
              <a:buNone/>
            </a:pPr>
            <a:r>
              <a:rPr lang="id-ID" dirty="0" smtClean="0"/>
              <a:t>memperkecil resiko kebocoran gas.</a:t>
            </a:r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00984" cy="533400"/>
          </a:xfrm>
        </p:spPr>
        <p:txBody>
          <a:bodyPr>
            <a:normAutofit/>
          </a:bodyPr>
          <a:lstStyle/>
          <a:p>
            <a:r>
              <a:rPr lang="id-ID" sz="2000" dirty="0" smtClean="0"/>
              <a:t>3. Bahan – bahan dasar pembuatan pie susu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95800" y="1447802"/>
            <a:ext cx="4014847" cy="2057398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   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pie </a:t>
            </a:r>
            <a:r>
              <a:rPr lang="en-US" sz="2000" dirty="0" err="1" smtClean="0"/>
              <a:t>susu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2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adonan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, </a:t>
            </a:r>
            <a:r>
              <a:rPr lang="en-US" sz="2000" dirty="0" err="1" smtClean="0"/>
              <a:t>Adonan</a:t>
            </a:r>
            <a:r>
              <a:rPr lang="en-US" sz="2000" dirty="0" smtClean="0"/>
              <a:t> </a:t>
            </a:r>
            <a:r>
              <a:rPr lang="en-US" sz="2000" dirty="0" err="1" smtClean="0"/>
              <a:t>Kering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Adonan</a:t>
            </a:r>
            <a:r>
              <a:rPr lang="en-US" sz="2000" dirty="0" smtClean="0"/>
              <a:t> </a:t>
            </a:r>
            <a:r>
              <a:rPr lang="en-US" sz="2000" dirty="0" err="1" smtClean="0"/>
              <a:t>Basah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:</a:t>
            </a:r>
          </a:p>
          <a:p>
            <a:pPr algn="just"/>
            <a:endParaRPr lang="en-US" sz="1800" dirty="0" smtClean="0"/>
          </a:p>
        </p:txBody>
      </p:sp>
      <p:pic>
        <p:nvPicPr>
          <p:cNvPr id="5" name="Content Placeholder 4" descr="06 bagian pie susu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3276600" cy="1981200"/>
          </a:xfr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57200" y="3276600"/>
            <a:ext cx="3962400" cy="2590800"/>
          </a:xfrm>
          <a:prstGeom prst="rect">
            <a:avLst/>
          </a:prstGeom>
        </p:spPr>
        <p:txBody>
          <a:bodyPr vert="horz" lIns="91440" tIns="91440">
            <a:noAutofit/>
          </a:bodyPr>
          <a:lstStyle/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marR="18288" lvl="0" indent="-2524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>
                <a:tab pos="26987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Adonan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d-ID" sz="2000" dirty="0" smtClean="0"/>
              <a:t>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Tepung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Margarin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Gula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Telur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724400" y="3276600"/>
            <a:ext cx="3657600" cy="2514600"/>
          </a:xfrm>
          <a:prstGeom prst="rect">
            <a:avLst/>
          </a:prstGeom>
        </p:spPr>
        <p:txBody>
          <a:bodyPr vert="horz" lIns="91440" tIns="91440">
            <a:noAutofit/>
          </a:bodyPr>
          <a:lstStyle/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18288" lvl="0" indent="-161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Adonan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Basah</a:t>
            </a:r>
            <a:r>
              <a:rPr lang="id-ID" sz="2000" dirty="0" smtClean="0"/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FLA )</a:t>
            </a: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Telur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01168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Gula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Pasir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20000" cy="762000"/>
          </a:xfrm>
        </p:spPr>
        <p:txBody>
          <a:bodyPr>
            <a:noAutofit/>
          </a:bodyPr>
          <a:lstStyle/>
          <a:p>
            <a:r>
              <a:rPr lang="id-ID" sz="3600" dirty="0" smtClean="0"/>
              <a:t>4. </a:t>
            </a:r>
            <a:r>
              <a:rPr lang="en-US" sz="3600" dirty="0" err="1" smtClean="0"/>
              <a:t>Proses</a:t>
            </a:r>
            <a:r>
              <a:rPr lang="en-US" sz="3600" dirty="0" smtClean="0"/>
              <a:t> </a:t>
            </a:r>
            <a:r>
              <a:rPr lang="id-ID" sz="3600" dirty="0" smtClean="0"/>
              <a:t>pengolahan bahan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62000" y="3048000"/>
            <a:ext cx="7848600" cy="28956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   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adonan</a:t>
            </a:r>
            <a:r>
              <a:rPr lang="en-US" sz="2000" dirty="0" smtClean="0"/>
              <a:t> </a:t>
            </a:r>
            <a:r>
              <a:rPr lang="en-US" sz="2000" dirty="0" err="1" smtClean="0"/>
              <a:t>kering</a:t>
            </a:r>
            <a:r>
              <a:rPr lang="en-US" sz="2000" dirty="0" smtClean="0"/>
              <a:t> 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Tepung</a:t>
            </a:r>
            <a:r>
              <a:rPr lang="en-US" sz="2000" dirty="0" smtClean="0"/>
              <a:t>, </a:t>
            </a:r>
            <a:r>
              <a:rPr lang="en-US" sz="2000" dirty="0" err="1" smtClean="0"/>
              <a:t>Telur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Margarin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campur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dikocok</a:t>
            </a:r>
            <a:r>
              <a:rPr lang="en-US" sz="2000" dirty="0" smtClean="0"/>
              <a:t> </a:t>
            </a:r>
            <a:r>
              <a:rPr lang="en-US" sz="2000" dirty="0" err="1" smtClean="0"/>
              <a:t>memakai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(mixer)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menit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adonan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</a:t>
            </a:r>
            <a:r>
              <a:rPr lang="en-US" sz="2000" dirty="0" smtClean="0"/>
              <a:t>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campurkan</a:t>
            </a:r>
            <a:r>
              <a:rPr lang="en-US" sz="2000" dirty="0" smtClean="0"/>
              <a:t> </a:t>
            </a:r>
            <a:r>
              <a:rPr lang="en-US" sz="2000" dirty="0" err="1" smtClean="0"/>
              <a:t>gula</a:t>
            </a:r>
            <a:r>
              <a:rPr lang="en-US" sz="2000" dirty="0" smtClean="0"/>
              <a:t> </a:t>
            </a:r>
            <a:r>
              <a:rPr lang="en-US" sz="2000" dirty="0" err="1" smtClean="0"/>
              <a:t>halus</a:t>
            </a:r>
            <a:r>
              <a:rPr lang="en-US" sz="2000" dirty="0" smtClean="0"/>
              <a:t> </a:t>
            </a:r>
            <a:r>
              <a:rPr lang="en-US" sz="2000" dirty="0" err="1" smtClean="0"/>
              <a:t>secukupnya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menambah</a:t>
            </a:r>
            <a:r>
              <a:rPr lang="en-US" sz="2000" dirty="0" smtClean="0"/>
              <a:t> </a:t>
            </a:r>
            <a:r>
              <a:rPr lang="en-US" sz="2000" dirty="0" err="1" smtClean="0"/>
              <a:t>kekuningan</a:t>
            </a:r>
            <a:r>
              <a:rPr lang="en-US" sz="2000" dirty="0" smtClean="0"/>
              <a:t> </a:t>
            </a:r>
            <a:r>
              <a:rPr lang="en-US" sz="2000" dirty="0" err="1" smtClean="0"/>
              <a:t>adonan</a:t>
            </a:r>
            <a:r>
              <a:rPr lang="en-US" sz="2000" dirty="0" smtClean="0"/>
              <a:t>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terang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mengkilat</a:t>
            </a:r>
            <a:r>
              <a:rPr lang="en-US" sz="2000" dirty="0" smtClean="0"/>
              <a:t> 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menghentikan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pengocokan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adonan</a:t>
            </a:r>
            <a:r>
              <a:rPr lang="en-US" sz="2000" dirty="0" smtClean="0"/>
              <a:t> </a:t>
            </a:r>
            <a:r>
              <a:rPr lang="en-US" sz="2000" dirty="0" err="1" smtClean="0"/>
              <a:t>betul</a:t>
            </a:r>
            <a:r>
              <a:rPr lang="en-US" sz="2000" dirty="0" smtClean="0"/>
              <a:t> -  </a:t>
            </a:r>
            <a:r>
              <a:rPr lang="en-US" sz="2000" dirty="0" err="1" smtClean="0"/>
              <a:t>betul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</p:txBody>
      </p:sp>
      <p:pic>
        <p:nvPicPr>
          <p:cNvPr id="5" name="Content Placeholder 4" descr="06 bagian pie susu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447800"/>
            <a:ext cx="3352800" cy="1524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762000"/>
            <a:ext cx="7696828" cy="4724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yang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adonan</a:t>
            </a:r>
            <a:r>
              <a:rPr lang="en-US" sz="2400" dirty="0" smtClean="0"/>
              <a:t> </a:t>
            </a:r>
            <a:r>
              <a:rPr lang="en-US" sz="2400" dirty="0" err="1" smtClean="0"/>
              <a:t>basah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FLA</a:t>
            </a:r>
            <a:r>
              <a:rPr lang="id-ID" sz="2400" dirty="0" smtClean="0"/>
              <a:t>.</a:t>
            </a:r>
          </a:p>
          <a:p>
            <a:pPr lvl="1" algn="just"/>
            <a:r>
              <a:rPr lang="id-ID" sz="2400" dirty="0" smtClean="0"/>
              <a:t>proses pertama adalah melarutkan gula pasir dengan air yang dipanaskan, kemudian air gula tersebut didinginkan</a:t>
            </a:r>
          </a:p>
          <a:p>
            <a:pPr lvl="1" algn="just"/>
            <a:r>
              <a:rPr lang="id-ID" sz="2400" dirty="0" smtClean="0"/>
              <a:t>proses kedua adalah dengan mencampurkan air gula, </a:t>
            </a:r>
            <a:r>
              <a:rPr lang="en-US" sz="2400" dirty="0" err="1" smtClean="0"/>
              <a:t>Susu</a:t>
            </a:r>
            <a:r>
              <a:rPr lang="en-US" sz="2400" dirty="0" smtClean="0"/>
              <a:t> </a:t>
            </a:r>
            <a:r>
              <a:rPr lang="en-US" sz="2400" dirty="0" err="1" smtClean="0"/>
              <a:t>kental</a:t>
            </a:r>
            <a:r>
              <a:rPr lang="en-US" sz="2400" dirty="0" smtClean="0"/>
              <a:t> </a:t>
            </a:r>
            <a:r>
              <a:rPr lang="en-US" sz="2400" dirty="0" err="1" smtClean="0"/>
              <a:t>manis</a:t>
            </a:r>
            <a:r>
              <a:rPr lang="id-ID" sz="2400" dirty="0" smtClean="0"/>
              <a:t> dan</a:t>
            </a:r>
            <a:r>
              <a:rPr lang="en-US" sz="2400" dirty="0" smtClean="0"/>
              <a:t> </a:t>
            </a:r>
            <a:r>
              <a:rPr lang="en-US" sz="2400" dirty="0" err="1" smtClean="0"/>
              <a:t>kuning</a:t>
            </a:r>
            <a:r>
              <a:rPr lang="en-US" sz="2400" dirty="0" smtClean="0"/>
              <a:t> </a:t>
            </a:r>
            <a:r>
              <a:rPr lang="en-US" sz="2400" dirty="0" err="1" smtClean="0"/>
              <a:t>telur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dikocok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adonan</a:t>
            </a:r>
            <a:r>
              <a:rPr lang="en-US" sz="2400" dirty="0" smtClean="0"/>
              <a:t> </a:t>
            </a:r>
            <a:r>
              <a:rPr lang="en-US" sz="2400" dirty="0" err="1" smtClean="0"/>
              <a:t>basah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benar</a:t>
            </a:r>
            <a:r>
              <a:rPr lang="en-US" sz="2400" dirty="0" smtClean="0"/>
              <a:t> – </a:t>
            </a:r>
            <a:r>
              <a:rPr lang="en-US" sz="2400" dirty="0" err="1" smtClean="0"/>
              <a:t>benar</a:t>
            </a:r>
            <a:r>
              <a:rPr lang="en-US" sz="2400" dirty="0" smtClean="0"/>
              <a:t> </a:t>
            </a:r>
            <a:r>
              <a:rPr lang="en-US" sz="2400" dirty="0" err="1" smtClean="0"/>
              <a:t>mengental</a:t>
            </a:r>
            <a:endParaRPr lang="id-ID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00984" cy="533400"/>
          </a:xfrm>
        </p:spPr>
        <p:txBody>
          <a:bodyPr>
            <a:normAutofit/>
          </a:bodyPr>
          <a:lstStyle/>
          <a:p>
            <a:r>
              <a:rPr lang="id-ID" sz="2400" dirty="0" smtClean="0"/>
              <a:t>5. Proses pencetakan adonan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343400" y="1447802"/>
            <a:ext cx="4167247" cy="4267198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pencetakan</a:t>
            </a:r>
            <a:r>
              <a:rPr lang="en-US" sz="1800" dirty="0" smtClean="0"/>
              <a:t> </a:t>
            </a:r>
            <a:r>
              <a:rPr lang="en-US" sz="1800" dirty="0" err="1" smtClean="0"/>
              <a:t>adonan</a:t>
            </a:r>
            <a:r>
              <a:rPr lang="en-US" sz="1800" dirty="0" smtClean="0"/>
              <a:t> </a:t>
            </a:r>
            <a:r>
              <a:rPr lang="en-US" sz="1800" dirty="0" err="1" smtClean="0"/>
              <a:t>masih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konfensional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memakai</a:t>
            </a:r>
            <a:r>
              <a:rPr lang="en-US" sz="1800" dirty="0" smtClean="0"/>
              <a:t> </a:t>
            </a:r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tenaga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r>
              <a:rPr lang="id-ID" sz="1800" dirty="0" smtClean="0"/>
              <a:t>dimana proses ini dimulai dari pembuatan bola adonan yang yang diletakkan di atas loyang lalu bola adonan itu di bentuk dengan teknik penekanan menggunakan jari-jari tangan sehingga adonanan tersebut mengikuti bentuk loyang tersebut. Kemudian untuk mempercantik tampilan pie susu kita memberikan motif pada pinggiran adonan.</a:t>
            </a:r>
            <a:endParaRPr lang="en-US" sz="1200" dirty="0" smtClean="0"/>
          </a:p>
          <a:p>
            <a:pPr algn="just"/>
            <a:endParaRPr lang="en-US" sz="1200" dirty="0" smtClean="0"/>
          </a:p>
        </p:txBody>
      </p:sp>
      <p:pic>
        <p:nvPicPr>
          <p:cNvPr id="5" name="Content Placeholder 4" descr="06 bagian pie susu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5925" y="1463676"/>
            <a:ext cx="3198875" cy="1412154"/>
          </a:xfrm>
        </p:spPr>
      </p:pic>
      <p:pic>
        <p:nvPicPr>
          <p:cNvPr id="6" name="Content Placeholder 4" descr="06 bagian pie susu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1" y="3108366"/>
            <a:ext cx="2133599" cy="2606634"/>
          </a:xfrm>
          <a:prstGeom prst="rect">
            <a:avLst/>
          </a:prstGeom>
        </p:spPr>
      </p:pic>
      <p:pic>
        <p:nvPicPr>
          <p:cNvPr id="9" name="Content Placeholder 4" descr="06 bagian pie susu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124200"/>
            <a:ext cx="935991" cy="2590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19600" y="1447800"/>
            <a:ext cx="4245159" cy="42672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pemanggangan</a:t>
            </a:r>
            <a:r>
              <a:rPr lang="id-ID" dirty="0" smtClean="0"/>
              <a:t> di awali dengan me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adonan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fla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adonan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pemanggangan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145 </a:t>
            </a:r>
            <a:r>
              <a:rPr lang="en-US" dirty="0" err="1" smtClean="0"/>
              <a:t>menit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00984" cy="533400"/>
          </a:xfrm>
        </p:spPr>
        <p:txBody>
          <a:bodyPr>
            <a:normAutofit/>
          </a:bodyPr>
          <a:lstStyle/>
          <a:p>
            <a:r>
              <a:rPr lang="id-ID" sz="2400" dirty="0" smtClean="0"/>
              <a:t>6.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id-ID" sz="2400" dirty="0" smtClean="0"/>
              <a:t>pemanggangan</a:t>
            </a:r>
            <a:endParaRPr lang="en-US" sz="2400" dirty="0"/>
          </a:p>
        </p:txBody>
      </p:sp>
      <p:pic>
        <p:nvPicPr>
          <p:cNvPr id="11" name="Content Placeholder 4" descr="06 bagian pie susu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3427444" cy="4038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19600" y="1600200"/>
            <a:ext cx="3810000" cy="40543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Dan yang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pengemasan</a:t>
            </a:r>
            <a:r>
              <a:rPr lang="en-US" dirty="0" smtClean="0"/>
              <a:t> pie </a:t>
            </a:r>
            <a:r>
              <a:rPr lang="en-US" dirty="0" err="1" smtClean="0"/>
              <a:t>susu</a:t>
            </a:r>
            <a:r>
              <a:rPr lang="en-US" dirty="0" smtClean="0"/>
              <a:t>. Pie </a:t>
            </a:r>
            <a:r>
              <a:rPr lang="en-US" dirty="0" err="1" smtClean="0"/>
              <a:t>susu</a:t>
            </a:r>
            <a:r>
              <a:rPr lang="en-US" dirty="0" smtClean="0"/>
              <a:t> </a:t>
            </a:r>
            <a:r>
              <a:rPr lang="en-US" dirty="0" err="1" smtClean="0"/>
              <a:t>dimasukan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box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cening</a:t>
            </a:r>
            <a:r>
              <a:rPr lang="en-US" dirty="0" smtClean="0"/>
              <a:t> </a:t>
            </a:r>
            <a:r>
              <a:rPr lang="en-US" dirty="0" err="1" smtClean="0"/>
              <a:t>ayu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dikemas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rapih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1 box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9 </a:t>
            </a:r>
            <a:r>
              <a:rPr lang="en-US" dirty="0" err="1" smtClean="0"/>
              <a:t>pcs</a:t>
            </a:r>
            <a:r>
              <a:rPr lang="en-US" dirty="0" smtClean="0"/>
              <a:t> Pie </a:t>
            </a:r>
            <a:r>
              <a:rPr lang="en-US" dirty="0" err="1" smtClean="0"/>
              <a:t>Susu</a:t>
            </a:r>
            <a:endParaRPr lang="id-ID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00984" cy="533400"/>
          </a:xfrm>
        </p:spPr>
        <p:txBody>
          <a:bodyPr>
            <a:normAutofit/>
          </a:bodyPr>
          <a:lstStyle/>
          <a:p>
            <a:r>
              <a:rPr lang="id-ID" sz="2400" dirty="0" smtClean="0"/>
              <a:t>7. Proses pengemasan</a:t>
            </a:r>
            <a:endParaRPr lang="en-US" sz="2400" dirty="0"/>
          </a:p>
        </p:txBody>
      </p:sp>
      <p:pic>
        <p:nvPicPr>
          <p:cNvPr id="6" name="Content Placeholder 4" descr="06 bagian pie susu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925" y="1463676"/>
            <a:ext cx="3198875" cy="1965324"/>
          </a:xfrm>
          <a:prstGeom prst="rect">
            <a:avLst/>
          </a:prstGeom>
        </p:spPr>
      </p:pic>
      <p:pic>
        <p:nvPicPr>
          <p:cNvPr id="7" name="Content Placeholder 4" descr="06 bagian pie susu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1" y="3581400"/>
            <a:ext cx="1600199" cy="2133600"/>
          </a:xfrm>
          <a:prstGeom prst="rect">
            <a:avLst/>
          </a:prstGeom>
        </p:spPr>
      </p:pic>
      <p:pic>
        <p:nvPicPr>
          <p:cNvPr id="8" name="Content Placeholder 4" descr="06 bagian pie susu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581400"/>
            <a:ext cx="1469391" cy="2133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00984" cy="5334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 Pie </a:t>
            </a:r>
            <a:r>
              <a:rPr lang="en-US" sz="2000" dirty="0" err="1" smtClean="0"/>
              <a:t>Susu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0" y="1447802"/>
            <a:ext cx="3938647" cy="2362198"/>
          </a:xfrm>
        </p:spPr>
        <p:txBody>
          <a:bodyPr>
            <a:noAutofit/>
          </a:bodyPr>
          <a:lstStyle/>
          <a:p>
            <a:pPr algn="just"/>
            <a:r>
              <a:rPr lang="en-US" sz="1200" dirty="0" smtClean="0"/>
              <a:t>    </a:t>
            </a:r>
            <a:r>
              <a:rPr lang="en-US" sz="1600" dirty="0" err="1" smtClean="0"/>
              <a:t>Hasil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 </a:t>
            </a:r>
            <a:r>
              <a:rPr lang="en-US" sz="1600" dirty="0" err="1" smtClean="0"/>
              <a:t>kue</a:t>
            </a:r>
            <a:r>
              <a:rPr lang="en-US" sz="1600" dirty="0" smtClean="0"/>
              <a:t> pie </a:t>
            </a:r>
            <a:r>
              <a:rPr lang="en-US" sz="1600" dirty="0" err="1" smtClean="0"/>
              <a:t>susu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perhari</a:t>
            </a:r>
            <a:r>
              <a:rPr lang="en-US" sz="1600" dirty="0" smtClean="0"/>
              <a:t> </a:t>
            </a:r>
            <a:r>
              <a:rPr lang="en-US" sz="1600" dirty="0" err="1" smtClean="0"/>
              <a:t>kami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 pie </a:t>
            </a:r>
            <a:r>
              <a:rPr lang="en-US" sz="1600" dirty="0" err="1" smtClean="0"/>
              <a:t>susu</a:t>
            </a:r>
            <a:r>
              <a:rPr lang="en-US" sz="1600" dirty="0" smtClean="0"/>
              <a:t> </a:t>
            </a:r>
            <a:r>
              <a:rPr lang="en-US" sz="1600" dirty="0" err="1" smtClean="0"/>
              <a:t>sebanyak</a:t>
            </a:r>
            <a:r>
              <a:rPr lang="en-US" sz="1600" dirty="0" smtClean="0"/>
              <a:t> 350 box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waktu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karyawan</a:t>
            </a:r>
            <a:r>
              <a:rPr lang="en-US" sz="1600" dirty="0" smtClean="0"/>
              <a:t> normal </a:t>
            </a:r>
            <a:r>
              <a:rPr lang="en-US" sz="1600" dirty="0" err="1" smtClean="0"/>
              <a:t>apabila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permintaan</a:t>
            </a:r>
            <a:r>
              <a:rPr lang="en-US" sz="1600" dirty="0" smtClean="0"/>
              <a:t> </a:t>
            </a:r>
            <a:r>
              <a:rPr lang="en-US" sz="1600" dirty="0" err="1" smtClean="0"/>
              <a:t>konsumen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kita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menambah</a:t>
            </a:r>
            <a:r>
              <a:rPr lang="en-US" sz="1600" dirty="0" smtClean="0"/>
              <a:t> </a:t>
            </a:r>
            <a:r>
              <a:rPr lang="en-US" sz="1600" dirty="0" err="1" smtClean="0"/>
              <a:t>waktu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karyawan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menghasilkan</a:t>
            </a:r>
            <a:r>
              <a:rPr lang="en-US" sz="1600" dirty="0" smtClean="0"/>
              <a:t> </a:t>
            </a:r>
            <a:r>
              <a:rPr lang="en-US" sz="1600" dirty="0" err="1" smtClean="0"/>
              <a:t>kurang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600 box pie </a:t>
            </a:r>
            <a:r>
              <a:rPr lang="en-US" sz="1600" dirty="0" err="1" smtClean="0"/>
              <a:t>susu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 </a:t>
            </a:r>
          </a:p>
          <a:p>
            <a:pPr algn="just"/>
            <a:endParaRPr lang="en-US" sz="1200" dirty="0" smtClean="0"/>
          </a:p>
        </p:txBody>
      </p:sp>
      <p:pic>
        <p:nvPicPr>
          <p:cNvPr id="6" name="Content Placeholder 4" descr="06 bagian pie susu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3427443" cy="1981200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685800" y="3733800"/>
            <a:ext cx="7924800" cy="4571998"/>
          </a:xfrm>
          <a:prstGeom prst="rect">
            <a:avLst/>
          </a:prstGeom>
        </p:spPr>
        <p:txBody>
          <a:bodyPr vert="horz" lIns="91440" tIns="91440">
            <a:noAutofit/>
          </a:bodyPr>
          <a:lstStyle/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landasan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semua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sampai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akhir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pengemasan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lulus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uji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dinas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kesehatan kabupaten gianyar, badan pengawas obat dan makanan </a:t>
            </a:r>
            <a:r>
              <a:rPr lang="id-ID" sz="1600" dirty="0" smtClean="0"/>
              <a:t>P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rovinsi Bali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erta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MUI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provinsi Bali</a:t>
            </a:r>
            <a:r>
              <a:rPr lang="id-ID" sz="1600" dirty="0" smtClean="0"/>
              <a:t> sehingga kami layak untuk diberikan sertifikat Halal.</a:t>
            </a: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d-ID" sz="1600" dirty="0" smtClean="0"/>
              <a:t>Produk pie susu cening tidak menggunakan bahan pengawet dan pewarna sehingga masa kadaluarsa dari produk ini hanya 7 hari atau satu minggu.</a:t>
            </a: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00984" cy="685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Profil</a:t>
            </a:r>
            <a:r>
              <a:rPr lang="en-US" sz="2800" dirty="0" smtClean="0"/>
              <a:t> Perusahaan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Usaha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33400" y="3581400"/>
            <a:ext cx="8153400" cy="2514600"/>
          </a:xfrm>
        </p:spPr>
        <p:txBody>
          <a:bodyPr>
            <a:noAutofit/>
          </a:bodyPr>
          <a:lstStyle/>
          <a:p>
            <a:pPr algn="just"/>
            <a:r>
              <a:rPr lang="en-US" sz="1600" b="1" dirty="0" smtClean="0"/>
              <a:t>PROFIL PERUSAHAAN</a:t>
            </a:r>
            <a:endParaRPr lang="id-ID" sz="1600" b="1" dirty="0" smtClean="0"/>
          </a:p>
          <a:p>
            <a:pPr algn="just"/>
            <a:endParaRPr lang="id-ID" sz="1600" b="1" dirty="0" smtClean="0"/>
          </a:p>
          <a:p>
            <a:pPr algn="just"/>
            <a:r>
              <a:rPr lang="en-US" sz="1800" dirty="0" err="1" smtClean="0"/>
              <a:t>Cening</a:t>
            </a:r>
            <a:r>
              <a:rPr lang="en-US" sz="1800" dirty="0" smtClean="0"/>
              <a:t> </a:t>
            </a:r>
            <a:r>
              <a:rPr lang="en-US" sz="1800" dirty="0" err="1" smtClean="0"/>
              <a:t>ayu</a:t>
            </a:r>
            <a:r>
              <a:rPr lang="en-US" sz="1800" dirty="0" smtClean="0"/>
              <a:t> </a:t>
            </a:r>
            <a:r>
              <a:rPr lang="en-US" sz="1800" dirty="0" err="1" smtClean="0"/>
              <a:t>awalnya</a:t>
            </a:r>
            <a:r>
              <a:rPr lang="en-US" sz="1800" dirty="0" smtClean="0"/>
              <a:t> </a:t>
            </a:r>
            <a:r>
              <a:rPr lang="en-US" sz="1800" dirty="0" err="1" smtClean="0"/>
              <a:t>didirikan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tahun</a:t>
            </a:r>
            <a:r>
              <a:rPr lang="en-US" sz="1800" dirty="0" smtClean="0"/>
              <a:t> 200</a:t>
            </a:r>
            <a:r>
              <a:rPr lang="id-ID" sz="1800" dirty="0" smtClean="0"/>
              <a:t>8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b="1" dirty="0" smtClean="0"/>
              <a:t>I </a:t>
            </a:r>
            <a:r>
              <a:rPr lang="en-US" sz="1800" b="1" dirty="0" err="1" smtClean="0"/>
              <a:t>wayan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Bendi</a:t>
            </a:r>
            <a:r>
              <a:rPr lang="en-US" sz="1800" b="1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b="1" dirty="0" smtClean="0"/>
              <a:t>Ni </a:t>
            </a:r>
            <a:r>
              <a:rPr lang="en-US" sz="1800" b="1" dirty="0" err="1" smtClean="0"/>
              <a:t>nyoman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tilem</a:t>
            </a:r>
            <a:r>
              <a:rPr lang="en-US" sz="1800" dirty="0" smtClean="0"/>
              <a:t>,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awalnya</a:t>
            </a:r>
            <a:r>
              <a:rPr lang="en-US" sz="1800" dirty="0" smtClean="0"/>
              <a:t> </a:t>
            </a:r>
            <a:r>
              <a:rPr lang="en-US" sz="1800" dirty="0" err="1" smtClean="0"/>
              <a:t>cening</a:t>
            </a:r>
            <a:r>
              <a:rPr lang="en-US" sz="1800" dirty="0" smtClean="0"/>
              <a:t> </a:t>
            </a:r>
            <a:r>
              <a:rPr lang="en-US" sz="1800" dirty="0" err="1" smtClean="0"/>
              <a:t>ayu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belanja</a:t>
            </a:r>
            <a:r>
              <a:rPr lang="en-US" sz="1800" dirty="0" smtClean="0"/>
              <a:t> </a:t>
            </a:r>
            <a:r>
              <a:rPr lang="en-US" sz="1800" dirty="0" err="1" smtClean="0"/>
              <a:t>oleh-oleh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menawarkan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retail yang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ciri</a:t>
            </a:r>
            <a:r>
              <a:rPr lang="en-US" sz="1800" dirty="0" smtClean="0"/>
              <a:t> </a:t>
            </a:r>
            <a:r>
              <a:rPr lang="en-US" sz="1800" dirty="0" err="1" smtClean="0"/>
              <a:t>khas</a:t>
            </a:r>
            <a:r>
              <a:rPr lang="en-US" sz="1800" dirty="0" smtClean="0"/>
              <a:t> Bali </a:t>
            </a:r>
            <a:r>
              <a:rPr lang="en-US" sz="1800" dirty="0" err="1" smtClean="0"/>
              <a:t>mulai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cemilan</a:t>
            </a:r>
            <a:r>
              <a:rPr lang="en-US" sz="1800" dirty="0" smtClean="0"/>
              <a:t>, </a:t>
            </a:r>
            <a:r>
              <a:rPr lang="en-US" sz="1800" dirty="0" err="1" smtClean="0"/>
              <a:t>baju</a:t>
            </a:r>
            <a:r>
              <a:rPr lang="en-US" sz="1800" dirty="0" smtClean="0"/>
              <a:t> barong, </a:t>
            </a:r>
            <a:r>
              <a:rPr lang="en-US" sz="1800" dirty="0" err="1" smtClean="0"/>
              <a:t>kain</a:t>
            </a:r>
            <a:r>
              <a:rPr lang="en-US" sz="1800" dirty="0" smtClean="0"/>
              <a:t> </a:t>
            </a:r>
            <a:r>
              <a:rPr lang="en-US" sz="1800" dirty="0" err="1" smtClean="0"/>
              <a:t>pantai</a:t>
            </a:r>
            <a:r>
              <a:rPr lang="en-US" sz="1800" dirty="0" smtClean="0"/>
              <a:t>, batik, </a:t>
            </a:r>
            <a:r>
              <a:rPr lang="en-US" sz="1800" dirty="0" err="1" smtClean="0"/>
              <a:t>handycraft</a:t>
            </a:r>
            <a:r>
              <a:rPr lang="en-US" sz="1800" dirty="0" smtClean="0"/>
              <a:t>, </a:t>
            </a:r>
            <a:r>
              <a:rPr lang="en-US" sz="1800" dirty="0" err="1" smtClean="0"/>
              <a:t>perak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lain </a:t>
            </a:r>
            <a:r>
              <a:rPr lang="en-US" sz="1800" dirty="0" err="1" smtClean="0"/>
              <a:t>sebagainya</a:t>
            </a:r>
            <a:r>
              <a:rPr lang="en-US" sz="1800" dirty="0" smtClean="0"/>
              <a:t>.</a:t>
            </a:r>
            <a:endParaRPr lang="id-ID" sz="1800" dirty="0" smtClean="0"/>
          </a:p>
        </p:txBody>
      </p:sp>
      <p:pic>
        <p:nvPicPr>
          <p:cNvPr id="5" name="Content Placeholder 4" descr="01 depan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4267200" cy="2133600"/>
          </a:xfr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953000" y="1295400"/>
            <a:ext cx="3657600" cy="2209800"/>
          </a:xfrm>
          <a:prstGeom prst="rect">
            <a:avLst/>
          </a:prstGeom>
        </p:spPr>
        <p:txBody>
          <a:bodyPr vert="horz" lIns="91440" tIns="91440">
            <a:noAutofit/>
          </a:bodyPr>
          <a:lstStyle/>
          <a:p>
            <a:pPr marL="18288" marR="18288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d-ID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PUSAT</a:t>
            </a:r>
            <a:r>
              <a:rPr kumimoji="0" lang="id-ID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PRODUKSI PIE SUSU DAN KAOS LUKIS CENING AYU </a:t>
            </a:r>
            <a:endParaRPr kumimoji="0" lang="id-ID" sz="16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18288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d-ID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Beralamat di Jl. Raya Celuk No. </a:t>
            </a:r>
            <a:r>
              <a:rPr lang="id-ID" sz="1600" dirty="0" smtClean="0"/>
              <a:t>6X, Kecamatan Sukawati, Kabupaten Gianyar,  </a:t>
            </a:r>
          </a:p>
          <a:p>
            <a:pPr marL="18288" marR="18288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d-ID" sz="1600" dirty="0" smtClean="0"/>
              <a:t>Propinsi Bali.</a:t>
            </a:r>
          </a:p>
          <a:p>
            <a:pPr marL="18288" marR="18288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d-ID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Tlp/fax</a:t>
            </a:r>
            <a:r>
              <a:rPr kumimoji="0" lang="id-ID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(0361) 298684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id-ID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00984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PROSES PENYERAPAN TENAGA KERJA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0" y="1447802"/>
            <a:ext cx="3938647" cy="2057398"/>
          </a:xfrm>
        </p:spPr>
        <p:txBody>
          <a:bodyPr>
            <a:noAutofit/>
          </a:bodyPr>
          <a:lstStyle/>
          <a:p>
            <a:pPr algn="just"/>
            <a:r>
              <a:rPr lang="en-US" sz="1200" dirty="0" smtClean="0"/>
              <a:t>   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kita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memerlukan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 yang </a:t>
            </a:r>
            <a:r>
              <a:rPr lang="en-US" sz="1600" dirty="0" err="1" smtClean="0"/>
              <a:t>ahli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skill yang </a:t>
            </a:r>
            <a:r>
              <a:rPr lang="en-US" sz="1600" dirty="0" err="1" smtClean="0"/>
              <a:t>khusus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sarjana</a:t>
            </a:r>
            <a:r>
              <a:rPr lang="en-US" sz="1600" dirty="0" smtClean="0"/>
              <a:t> </a:t>
            </a:r>
            <a:r>
              <a:rPr lang="en-US" sz="1600" dirty="0" err="1" smtClean="0"/>
              <a:t>dll</a:t>
            </a:r>
            <a:r>
              <a:rPr lang="en-US" sz="1600" dirty="0" smtClean="0"/>
              <a:t>,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tetapi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diperlukan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orang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mau</a:t>
            </a:r>
            <a:r>
              <a:rPr lang="en-US" sz="1600" dirty="0" smtClean="0"/>
              <a:t> </a:t>
            </a:r>
            <a:r>
              <a:rPr lang="en-US" sz="1600" dirty="0" err="1" smtClean="0"/>
              <a:t>bekerja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tekun</a:t>
            </a:r>
            <a:r>
              <a:rPr lang="en-US" sz="1600" dirty="0" smtClean="0"/>
              <a:t> , </a:t>
            </a:r>
            <a:r>
              <a:rPr lang="en-US" sz="1600" dirty="0" err="1" smtClean="0"/>
              <a:t>telaten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sabar</a:t>
            </a:r>
            <a:r>
              <a:rPr lang="en-US" sz="1600" dirty="0" smtClean="0"/>
              <a:t>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kami</a:t>
            </a:r>
            <a:r>
              <a:rPr lang="en-US" sz="1600" dirty="0" smtClean="0"/>
              <a:t> </a:t>
            </a:r>
            <a:r>
              <a:rPr lang="en-US" sz="1600" dirty="0" err="1" smtClean="0"/>
              <a:t>masih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tenaga</a:t>
            </a:r>
            <a:r>
              <a:rPr lang="en-US" sz="1600" dirty="0" smtClean="0"/>
              <a:t> </a:t>
            </a:r>
            <a:r>
              <a:rPr lang="en-US" sz="1600" dirty="0" err="1" smtClean="0"/>
              <a:t>konfensional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tenaga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.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    </a:t>
            </a:r>
          </a:p>
        </p:txBody>
      </p:sp>
      <p:pic>
        <p:nvPicPr>
          <p:cNvPr id="5" name="Content Placeholder 4" descr="06 bagian pie susu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810000" cy="1905000"/>
          </a:xfr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533400" y="3810000"/>
            <a:ext cx="8153400" cy="1905000"/>
          </a:xfrm>
          <a:prstGeom prst="rect">
            <a:avLst/>
          </a:prstGeom>
        </p:spPr>
        <p:txBody>
          <a:bodyPr vert="horz" lIns="91440" tIns="91440">
            <a:noAutofit/>
          </a:bodyPr>
          <a:lstStyle/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penyerapan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menjaring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tenaga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daerah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memang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mencalonkan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ingin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menjadi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tenaga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pencarian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tenaga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biasanya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lakukan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melalui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pemasangan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iklan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melalui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pendekatan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langsung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00984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TEKNIK PEMASARAN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200400" y="1447800"/>
            <a:ext cx="5310247" cy="1828800"/>
          </a:xfrm>
        </p:spPr>
        <p:txBody>
          <a:bodyPr>
            <a:noAutofit/>
          </a:bodyPr>
          <a:lstStyle/>
          <a:p>
            <a:pPr algn="just"/>
            <a:r>
              <a:rPr lang="en-US" sz="1200" dirty="0" smtClean="0"/>
              <a:t> </a:t>
            </a:r>
            <a:r>
              <a:rPr lang="en-US" sz="1600" dirty="0" err="1" smtClean="0"/>
              <a:t>Teknik</a:t>
            </a:r>
            <a:r>
              <a:rPr lang="en-US" sz="1600" dirty="0" smtClean="0"/>
              <a:t> </a:t>
            </a:r>
            <a:r>
              <a:rPr lang="en-US" sz="1600" dirty="0" err="1" smtClean="0"/>
              <a:t>Pemasaran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pertama</a:t>
            </a:r>
            <a:r>
              <a:rPr lang="en-US" sz="1600" dirty="0" smtClean="0"/>
              <a:t>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:</a:t>
            </a:r>
          </a:p>
          <a:p>
            <a:pPr marL="179388" indent="-161925" algn="just">
              <a:buFont typeface="Arial" pitchFamily="34" charset="0"/>
              <a:buChar char="•"/>
            </a:pPr>
            <a:r>
              <a:rPr lang="en-US" sz="1600" dirty="0" smtClean="0"/>
              <a:t>Target Market : target </a:t>
            </a:r>
            <a:r>
              <a:rPr lang="en-US" sz="1600" dirty="0" err="1" smtClean="0"/>
              <a:t>pasar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tepat</a:t>
            </a:r>
            <a:r>
              <a:rPr lang="en-US" sz="1600" dirty="0" smtClean="0"/>
              <a:t>     </a:t>
            </a:r>
            <a:r>
              <a:rPr lang="en-US" sz="1600" dirty="0" err="1" smtClean="0"/>
              <a:t>sasaran</a:t>
            </a:r>
            <a:endParaRPr lang="en-US" sz="1600" dirty="0" smtClean="0"/>
          </a:p>
          <a:p>
            <a:pPr marL="179388" indent="-161925" algn="just">
              <a:buFont typeface="Arial" pitchFamily="34" charset="0"/>
              <a:buChar char="•"/>
            </a:pPr>
            <a:r>
              <a:rPr lang="en-US" sz="1600" dirty="0" smtClean="0"/>
              <a:t>Price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harga</a:t>
            </a:r>
            <a:r>
              <a:rPr lang="en-US" sz="1600" dirty="0" smtClean="0"/>
              <a:t> = </a:t>
            </a:r>
            <a:r>
              <a:rPr lang="en-US" sz="1600" dirty="0" err="1" smtClean="0"/>
              <a:t>terjangkau</a:t>
            </a:r>
            <a:r>
              <a:rPr lang="en-US" sz="1600" dirty="0" smtClean="0"/>
              <a:t> agar </a:t>
            </a:r>
            <a:r>
              <a:rPr lang="en-US" sz="1600" dirty="0" err="1" smtClean="0"/>
              <a:t>kita</a:t>
            </a:r>
            <a:r>
              <a:rPr lang="en-US" sz="1600" dirty="0" smtClean="0"/>
              <a:t> </a:t>
            </a:r>
            <a:r>
              <a:rPr lang="en-US" sz="1600" dirty="0" err="1" smtClean="0"/>
              <a:t>mudah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mengeluarkan</a:t>
            </a:r>
            <a:r>
              <a:rPr lang="en-US" sz="1600" dirty="0" smtClean="0"/>
              <a:t> </a:t>
            </a:r>
            <a:r>
              <a:rPr lang="en-US" sz="1600" dirty="0" err="1" smtClean="0"/>
              <a:t>uang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membeli</a:t>
            </a:r>
            <a:r>
              <a:rPr lang="en-US" sz="1600" dirty="0" smtClean="0"/>
              <a:t>.</a:t>
            </a:r>
          </a:p>
          <a:p>
            <a:pPr algn="just"/>
            <a:endParaRPr lang="en-US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533400" y="2971800"/>
            <a:ext cx="8153400" cy="2743200"/>
          </a:xfrm>
          <a:prstGeom prst="rect">
            <a:avLst/>
          </a:prstGeom>
        </p:spPr>
        <p:txBody>
          <a:bodyPr vert="horz" lIns="91440" tIns="91440">
            <a:noAutofit/>
          </a:bodyPr>
          <a:lstStyle/>
          <a:p>
            <a:pPr marL="18288" marR="18288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82563" marR="18288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periklanan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pengenalan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seluruh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konsumen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penjualan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langsung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aproachment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pendekatan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melalui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tenaga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marketing,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berjalan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discount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mengadakan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sarana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penunjang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82563" marR="18288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layout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display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konsumen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membeli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82563" marR="18288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terjangkau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jalur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hidup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banyak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dilalui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khusunya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berwisata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sarana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parkir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luas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penunjang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utama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kenyamanan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toko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00984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TEKNIK PEMASARAN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581400" y="1447802"/>
            <a:ext cx="4929247" cy="3505198"/>
          </a:xfrm>
        </p:spPr>
        <p:txBody>
          <a:bodyPr>
            <a:noAutofit/>
          </a:bodyPr>
          <a:lstStyle/>
          <a:p>
            <a:pPr algn="just"/>
            <a:r>
              <a:rPr lang="en-US" sz="1200" dirty="0" smtClean="0"/>
              <a:t> </a:t>
            </a:r>
            <a:r>
              <a:rPr lang="en-US" sz="1800" dirty="0" smtClean="0"/>
              <a:t>Dari </a:t>
            </a:r>
            <a:r>
              <a:rPr lang="en-US" sz="1800" dirty="0" err="1" smtClean="0"/>
              <a:t>rincian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>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mempunyai</a:t>
            </a:r>
            <a:r>
              <a:rPr lang="en-US" sz="1800" dirty="0" smtClean="0"/>
              <a:t> </a:t>
            </a:r>
            <a:r>
              <a:rPr lang="en-US" sz="1800" dirty="0" err="1" smtClean="0"/>
              <a:t>tiga</a:t>
            </a:r>
            <a:r>
              <a:rPr lang="en-US" sz="1800" dirty="0" smtClean="0"/>
              <a:t> </a:t>
            </a:r>
            <a:r>
              <a:rPr lang="en-US" sz="1800" dirty="0" err="1" smtClean="0"/>
              <a:t>langkah</a:t>
            </a:r>
            <a:r>
              <a:rPr lang="en-US" sz="1800" dirty="0" smtClean="0"/>
              <a:t> </a:t>
            </a:r>
            <a:r>
              <a:rPr lang="en-US" sz="1800" dirty="0" err="1" smtClean="0"/>
              <a:t>pokok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hal</a:t>
            </a:r>
            <a:r>
              <a:rPr lang="en-US" sz="1800" dirty="0" smtClean="0"/>
              <a:t> </a:t>
            </a:r>
            <a:r>
              <a:rPr lang="en-US" sz="1800" dirty="0" err="1" smtClean="0"/>
              <a:t>pemasaran</a:t>
            </a:r>
            <a:r>
              <a:rPr lang="en-US" sz="1800" dirty="0" smtClean="0"/>
              <a:t> :</a:t>
            </a:r>
          </a:p>
          <a:p>
            <a:pPr algn="just"/>
            <a:endParaRPr lang="en-US" sz="1800" dirty="0" smtClean="0"/>
          </a:p>
          <a:p>
            <a:pPr marL="360363" indent="-342900" algn="just">
              <a:buFont typeface="Arial" pitchFamily="34" charset="0"/>
              <a:buChar char="•"/>
            </a:pPr>
            <a:r>
              <a:rPr lang="en-US" sz="1800" b="1" dirty="0" err="1" smtClean="0"/>
              <a:t>Segmentasi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pasar</a:t>
            </a:r>
            <a:r>
              <a:rPr lang="en-US" sz="1800" b="1" dirty="0" smtClean="0"/>
              <a:t> </a:t>
            </a:r>
            <a:r>
              <a:rPr lang="en-US" sz="1800" dirty="0" smtClean="0"/>
              <a:t>= </a:t>
            </a:r>
            <a:r>
              <a:rPr lang="en-US" sz="1800" dirty="0" err="1" smtClean="0"/>
              <a:t>Terukur</a:t>
            </a:r>
            <a:r>
              <a:rPr lang="en-US" sz="1800" dirty="0" smtClean="0"/>
              <a:t>, </a:t>
            </a:r>
            <a:r>
              <a:rPr lang="en-US" sz="1800" dirty="0" err="1" smtClean="0"/>
              <a:t>terjangkau</a:t>
            </a:r>
            <a:r>
              <a:rPr lang="en-US" sz="1800" dirty="0" smtClean="0"/>
              <a:t>,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dilaksanakan</a:t>
            </a:r>
            <a:r>
              <a:rPr lang="en-US" sz="1800" dirty="0" smtClean="0"/>
              <a:t> program2 yang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kami</a:t>
            </a:r>
            <a:r>
              <a:rPr lang="en-US" sz="1800" dirty="0" smtClean="0"/>
              <a:t> </a:t>
            </a:r>
            <a:r>
              <a:rPr lang="en-US" sz="1800" dirty="0" err="1" smtClean="0"/>
              <a:t>buat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bahan</a:t>
            </a:r>
            <a:r>
              <a:rPr lang="en-US" sz="1800" dirty="0" smtClean="0"/>
              <a:t> </a:t>
            </a:r>
            <a:r>
              <a:rPr lang="en-US" sz="1800" dirty="0" err="1" smtClean="0"/>
              <a:t>penunjang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</a:t>
            </a:r>
            <a:r>
              <a:rPr lang="en-US" sz="1800" dirty="0" smtClean="0"/>
              <a:t> </a:t>
            </a:r>
            <a:r>
              <a:rPr lang="en-US" sz="1800" dirty="0" err="1" smtClean="0"/>
              <a:t>pemasaran</a:t>
            </a:r>
            <a:r>
              <a:rPr lang="en-US" sz="1800" dirty="0" smtClean="0"/>
              <a:t>.</a:t>
            </a:r>
          </a:p>
          <a:p>
            <a:pPr marL="360363" indent="-342900" algn="just">
              <a:buFont typeface="Arial" pitchFamily="34" charset="0"/>
              <a:buChar char="•"/>
            </a:pPr>
            <a:r>
              <a:rPr lang="en-US" sz="1800" b="1" dirty="0" err="1" smtClean="0"/>
              <a:t>Penempatan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pasar</a:t>
            </a:r>
            <a:r>
              <a:rPr lang="en-US" sz="1800" b="1" dirty="0" smtClean="0"/>
              <a:t> </a:t>
            </a:r>
            <a:r>
              <a:rPr lang="en-US" sz="1800" dirty="0" smtClean="0"/>
              <a:t>yang </a:t>
            </a:r>
            <a:r>
              <a:rPr lang="en-US" sz="1800" dirty="0" err="1" smtClean="0"/>
              <a:t>tepat</a:t>
            </a:r>
            <a:r>
              <a:rPr lang="en-US" sz="1800" dirty="0" smtClean="0"/>
              <a:t> </a:t>
            </a:r>
            <a:r>
              <a:rPr lang="en-US" sz="1800" dirty="0" err="1" smtClean="0"/>
              <a:t>sasaran</a:t>
            </a:r>
            <a:r>
              <a:rPr lang="en-US" sz="1800" dirty="0" smtClean="0"/>
              <a:t>.</a:t>
            </a:r>
          </a:p>
          <a:p>
            <a:pPr marL="360363" indent="-342900" algn="just">
              <a:buFont typeface="Arial" pitchFamily="34" charset="0"/>
              <a:buChar char="•"/>
            </a:pPr>
            <a:r>
              <a:rPr lang="en-US" sz="1800" b="1" dirty="0" err="1" smtClean="0"/>
              <a:t>Penempatan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produ</a:t>
            </a:r>
            <a:r>
              <a:rPr lang="id-ID" sz="1800" b="1" dirty="0" smtClean="0"/>
              <a:t>k</a:t>
            </a:r>
            <a:r>
              <a:rPr lang="en-US" sz="1800" b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1200" dirty="0" smtClean="0"/>
          </a:p>
          <a:p>
            <a:pPr algn="just">
              <a:buFont typeface="Arial" pitchFamily="34" charset="0"/>
              <a:buChar char="•"/>
            </a:pPr>
            <a:endParaRPr lang="en-US" sz="1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SEKIAN DAN TERIMA KASIH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00984" cy="53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Profil</a:t>
            </a:r>
            <a:r>
              <a:rPr lang="en-US" sz="2800" dirty="0" smtClean="0"/>
              <a:t> Perusahaan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Usaha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38201" y="1371600"/>
            <a:ext cx="7391399" cy="434339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800" b="1" dirty="0" smtClean="0"/>
              <a:t>  </a:t>
            </a:r>
            <a:r>
              <a:rPr lang="en-US" sz="1800" b="1" dirty="0" err="1" smtClean="0"/>
              <a:t>Bentuk</a:t>
            </a:r>
            <a:r>
              <a:rPr lang="en-US" sz="1800" b="1" dirty="0" smtClean="0"/>
              <a:t> Usaha</a:t>
            </a:r>
          </a:p>
          <a:p>
            <a:pPr algn="just"/>
            <a:r>
              <a:rPr lang="en-US" sz="1800" dirty="0" smtClean="0"/>
              <a:t>    </a:t>
            </a:r>
            <a:r>
              <a:rPr lang="en-US" sz="1800" dirty="0" err="1" smtClean="0"/>
              <a:t>Cening</a:t>
            </a:r>
            <a:r>
              <a:rPr lang="en-US" sz="1800" dirty="0" smtClean="0"/>
              <a:t> </a:t>
            </a:r>
            <a:r>
              <a:rPr lang="en-US" sz="1800" dirty="0" err="1" smtClean="0"/>
              <a:t>Ayu</a:t>
            </a:r>
            <a:r>
              <a:rPr lang="id-ID" sz="1800" dirty="0" smtClean="0"/>
              <a:t> adalah</a:t>
            </a:r>
            <a:r>
              <a:rPr lang="en-US" sz="1800" dirty="0" smtClean="0"/>
              <a:t> </a:t>
            </a:r>
            <a:r>
              <a:rPr lang="en-US" sz="1800" dirty="0" err="1" smtClean="0"/>
              <a:t>usaha</a:t>
            </a:r>
            <a:r>
              <a:rPr lang="en-US" sz="1800" dirty="0" smtClean="0"/>
              <a:t> </a:t>
            </a:r>
            <a:r>
              <a:rPr lang="id-ID" sz="1800" dirty="0" smtClean="0"/>
              <a:t>dagang </a:t>
            </a:r>
            <a:r>
              <a:rPr lang="en-US" sz="1800" dirty="0" smtClean="0"/>
              <a:t>yang</a:t>
            </a:r>
            <a:r>
              <a:rPr lang="id-ID" sz="1800" dirty="0" smtClean="0"/>
              <a:t> </a:t>
            </a:r>
            <a:r>
              <a:rPr lang="en-US" sz="1800" dirty="0" err="1" smtClean="0"/>
              <a:t>menjual</a:t>
            </a:r>
            <a:r>
              <a:rPr lang="en-US" sz="1800" dirty="0" smtClean="0"/>
              <a:t> </a:t>
            </a:r>
            <a:r>
              <a:rPr lang="id-ID" sz="1800" dirty="0" smtClean="0"/>
              <a:t>kerajinan, makanan dan minuman  atau </a:t>
            </a:r>
            <a:r>
              <a:rPr lang="en-US" sz="1800" dirty="0" err="1" smtClean="0"/>
              <a:t>produk</a:t>
            </a:r>
            <a:r>
              <a:rPr lang="id-ID" sz="1800" dirty="0" smtClean="0"/>
              <a:t>- produk khas bali yang diproduksi oleh usaha-usaha kecil atau UMKM, yang sebagian besar di produksi di kabupaten Gianyar.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id-ID" sz="1800" dirty="0" smtClean="0"/>
              <a:t> Badan usaha 	: CV. Cening Ayu</a:t>
            </a:r>
          </a:p>
          <a:p>
            <a:pPr marL="179388" indent="-161925">
              <a:buFont typeface="Arial" pitchFamily="34" charset="0"/>
              <a:buChar char="•"/>
            </a:pPr>
            <a:r>
              <a:rPr lang="id-ID" sz="1800" dirty="0" smtClean="0"/>
              <a:t>Akta 		: Notaris Agus Satoto, SH., M.Hum No.7                                  		  tanggal 6 April 2009</a:t>
            </a:r>
          </a:p>
          <a:p>
            <a:pPr marL="82550" indent="-65088">
              <a:buFont typeface="Arial" pitchFamily="34" charset="0"/>
              <a:buChar char="•"/>
            </a:pPr>
            <a:r>
              <a:rPr lang="id-ID" sz="1800" dirty="0" smtClean="0"/>
              <a:t> SIUP 		: 029/ 22-06 / PK / IV / 2009</a:t>
            </a:r>
          </a:p>
          <a:p>
            <a:pPr marL="82550" indent="-65088">
              <a:buFont typeface="Arial" pitchFamily="34" charset="0"/>
              <a:buChar char="•"/>
            </a:pPr>
            <a:r>
              <a:rPr lang="id-ID" sz="1800" dirty="0" smtClean="0"/>
              <a:t> NPWP 	: 02.788.113.5-907.000</a:t>
            </a:r>
          </a:p>
          <a:p>
            <a:pPr marL="82550" indent="-65088">
              <a:buFont typeface="Arial" pitchFamily="34" charset="0"/>
              <a:buChar char="•"/>
            </a:pPr>
            <a:r>
              <a:rPr lang="id-ID" sz="1800" dirty="0" smtClean="0"/>
              <a:t> TDP		: 220635200004</a:t>
            </a:r>
          </a:p>
          <a:p>
            <a:pPr marL="82550" indent="-65088">
              <a:buFont typeface="Arial" pitchFamily="34" charset="0"/>
              <a:buChar char="•"/>
            </a:pPr>
            <a:r>
              <a:rPr lang="id-ID" sz="1800" dirty="0" smtClean="0"/>
              <a:t> P-IRT NO	: 306510402059</a:t>
            </a:r>
          </a:p>
          <a:p>
            <a:pPr marL="82550" indent="-65088">
              <a:buFont typeface="Arial" pitchFamily="34" charset="0"/>
              <a:buChar char="•"/>
            </a:pPr>
            <a:r>
              <a:rPr lang="id-ID" sz="1800" dirty="0" smtClean="0"/>
              <a:t> SERTIFIKAT HALAL MUI No. 08100005550113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609600" y="685800"/>
            <a:ext cx="7900984" cy="533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Profil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Perusahaan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Bentuk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Usaha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idx="2"/>
          </p:nvPr>
        </p:nvSpPr>
        <p:spPr>
          <a:xfrm>
            <a:off x="685800" y="1371600"/>
            <a:ext cx="7696200" cy="4343398"/>
          </a:xfrm>
        </p:spPr>
        <p:txBody>
          <a:bodyPr>
            <a:noAutofit/>
          </a:bodyPr>
          <a:lstStyle/>
          <a:p>
            <a:pPr algn="just"/>
            <a:r>
              <a:rPr lang="id-ID" sz="1800" dirty="0" smtClean="0"/>
              <a:t>Pada Tahun 2011 Ditengah </a:t>
            </a:r>
            <a:r>
              <a:rPr lang="en-US" sz="1800" dirty="0" err="1" smtClean="0"/>
              <a:t>pesatnya</a:t>
            </a:r>
            <a:r>
              <a:rPr lang="en-US" sz="1800" dirty="0" smtClean="0"/>
              <a:t> </a:t>
            </a:r>
            <a:r>
              <a:rPr lang="id-ID" sz="1800" dirty="0" smtClean="0"/>
              <a:t>perkembangan dari usaha </a:t>
            </a:r>
            <a:r>
              <a:rPr lang="en-US" sz="1800" dirty="0" err="1" smtClean="0"/>
              <a:t>pusat</a:t>
            </a:r>
            <a:r>
              <a:rPr lang="en-US" sz="1800" dirty="0" smtClean="0"/>
              <a:t> </a:t>
            </a:r>
            <a:r>
              <a:rPr lang="en-US" sz="1800" dirty="0" err="1" smtClean="0"/>
              <a:t>oleh-oleh</a:t>
            </a:r>
            <a:r>
              <a:rPr lang="en-US" sz="1800" dirty="0" smtClean="0"/>
              <a:t> </a:t>
            </a:r>
            <a:r>
              <a:rPr lang="id-ID" sz="1800" dirty="0" smtClean="0"/>
              <a:t>di </a:t>
            </a:r>
            <a:r>
              <a:rPr lang="en-US" sz="1800" dirty="0" smtClean="0"/>
              <a:t> </a:t>
            </a:r>
            <a:r>
              <a:rPr lang="en-US" sz="1800" dirty="0" err="1" smtClean="0"/>
              <a:t>bali</a:t>
            </a:r>
            <a:r>
              <a:rPr lang="id-ID" sz="1800" dirty="0" smtClean="0"/>
              <a:t>, </a:t>
            </a:r>
            <a:r>
              <a:rPr lang="en-US" sz="1800" dirty="0" err="1" smtClean="0"/>
              <a:t>Cening</a:t>
            </a:r>
            <a:r>
              <a:rPr lang="en-US" sz="1800" dirty="0" smtClean="0"/>
              <a:t> </a:t>
            </a:r>
            <a:r>
              <a:rPr lang="en-US" sz="1800" dirty="0" err="1" smtClean="0"/>
              <a:t>ayu</a:t>
            </a:r>
            <a:r>
              <a:rPr lang="en-US" sz="1800" dirty="0" smtClean="0"/>
              <a:t> </a:t>
            </a:r>
            <a:r>
              <a:rPr lang="en-US" sz="1800" dirty="0" err="1" smtClean="0"/>
              <a:t>mempunya</a:t>
            </a:r>
            <a:r>
              <a:rPr lang="id-ID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inovasi</a:t>
            </a:r>
            <a:r>
              <a:rPr lang="en-US" sz="1800" dirty="0" smtClean="0"/>
              <a:t> agar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berkesan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mempunyai</a:t>
            </a:r>
            <a:r>
              <a:rPr lang="en-US" sz="1800" dirty="0" smtClean="0"/>
              <a:t> </a:t>
            </a:r>
            <a:r>
              <a:rPr lang="en-US" sz="1800" dirty="0" err="1" smtClean="0"/>
              <a:t>ciri</a:t>
            </a:r>
            <a:r>
              <a:rPr lang="en-US" sz="1800" dirty="0" smtClean="0"/>
              <a:t> </a:t>
            </a:r>
            <a:r>
              <a:rPr lang="en-US" sz="1800" dirty="0" err="1" smtClean="0"/>
              <a:t>khas</a:t>
            </a:r>
            <a:r>
              <a:rPr lang="en-US" sz="1800" dirty="0" smtClean="0"/>
              <a:t> </a:t>
            </a:r>
            <a:r>
              <a:rPr lang="en-US" sz="1800" dirty="0" err="1" smtClean="0"/>
              <a:t>tersendiri</a:t>
            </a:r>
            <a:r>
              <a:rPr lang="en-US" sz="1800" dirty="0" smtClean="0"/>
              <a:t>,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putra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bernama</a:t>
            </a:r>
            <a:r>
              <a:rPr lang="en-US" sz="1800" dirty="0" smtClean="0"/>
              <a:t> </a:t>
            </a:r>
            <a:r>
              <a:rPr lang="en-US" sz="1800" b="1" dirty="0" smtClean="0"/>
              <a:t>I </a:t>
            </a:r>
            <a:r>
              <a:rPr lang="en-US" sz="1800" b="1" dirty="0" err="1" smtClean="0"/>
              <a:t>Komang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Manik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Sumardika</a:t>
            </a:r>
            <a:r>
              <a:rPr lang="en-US" sz="1800" b="1" dirty="0" smtClean="0"/>
              <a:t> , SE </a:t>
            </a:r>
            <a:r>
              <a:rPr lang="en-US" sz="1800" dirty="0" err="1" smtClean="0"/>
              <a:t>beserta</a:t>
            </a:r>
            <a:r>
              <a:rPr lang="en-US" sz="1800" dirty="0" smtClean="0"/>
              <a:t> </a:t>
            </a:r>
            <a:r>
              <a:rPr lang="en-US" sz="1800" dirty="0" err="1" smtClean="0"/>
              <a:t>istri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bernama</a:t>
            </a:r>
            <a:r>
              <a:rPr lang="en-US" sz="1800" dirty="0" smtClean="0"/>
              <a:t> </a:t>
            </a:r>
            <a:r>
              <a:rPr lang="en-US" sz="1800" b="1" dirty="0" smtClean="0"/>
              <a:t>I </a:t>
            </a:r>
            <a:r>
              <a:rPr lang="en-US" sz="1800" b="1" dirty="0" err="1" smtClean="0"/>
              <a:t>Gusti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Ayu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Pradnyadari</a:t>
            </a:r>
            <a:r>
              <a:rPr lang="en-US" sz="1800" b="1" dirty="0" smtClean="0"/>
              <a:t>, SE</a:t>
            </a:r>
            <a:r>
              <a:rPr lang="en-US" sz="1800" dirty="0" smtClean="0"/>
              <a:t> </a:t>
            </a:r>
            <a:r>
              <a:rPr lang="id-ID" sz="1800" dirty="0" smtClean="0"/>
              <a:t>pada saat itu </a:t>
            </a:r>
            <a:r>
              <a:rPr lang="en-US" sz="1800" dirty="0" err="1" smtClean="0"/>
              <a:t>menciptakan</a:t>
            </a:r>
            <a:r>
              <a:rPr lang="en-US" sz="1800" dirty="0" smtClean="0"/>
              <a:t> </a:t>
            </a:r>
            <a:r>
              <a:rPr lang="en-US" sz="1800" dirty="0" err="1" smtClean="0"/>
              <a:t>terobosan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</a:t>
            </a:r>
            <a:r>
              <a:rPr lang="en-US" sz="1800" dirty="0" err="1" smtClean="0"/>
              <a:t>membuat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 </a:t>
            </a:r>
            <a:r>
              <a:rPr lang="id-ID" sz="1800" dirty="0" smtClean="0"/>
              <a:t>KAOS LUKIS BALI CENING AYU</a:t>
            </a:r>
            <a:r>
              <a:rPr lang="en-US" sz="1800" dirty="0" smtClean="0"/>
              <a:t>.</a:t>
            </a:r>
            <a:r>
              <a:rPr lang="id-ID" sz="1800" dirty="0" smtClean="0"/>
              <a:t> Dan kemudian memasuki tahun 2012 cening ayu kembali berinovasi dengan membuat tempat produksi kue PIE SUSU CENING </a:t>
            </a:r>
            <a:r>
              <a:rPr lang="en-US" sz="1800" dirty="0" smtClean="0"/>
              <a:t>Dan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cening</a:t>
            </a:r>
            <a:r>
              <a:rPr lang="en-US" sz="1800" dirty="0" smtClean="0"/>
              <a:t> </a:t>
            </a:r>
            <a:r>
              <a:rPr lang="en-US" sz="1800" dirty="0" err="1" smtClean="0"/>
              <a:t>ayu</a:t>
            </a:r>
            <a:r>
              <a:rPr lang="en-US" sz="1800" dirty="0" smtClean="0"/>
              <a:t> </a:t>
            </a:r>
            <a:r>
              <a:rPr lang="id-ID" sz="1800" dirty="0" smtClean="0"/>
              <a:t>hadir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 </a:t>
            </a:r>
            <a:r>
              <a:rPr lang="en-US" sz="1800" dirty="0" err="1" smtClean="0"/>
              <a:t>Pusat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 Pie </a:t>
            </a:r>
            <a:r>
              <a:rPr lang="en-US" sz="1800" dirty="0" err="1" smtClean="0"/>
              <a:t>Susu</a:t>
            </a:r>
            <a:r>
              <a:rPr lang="id-ID" sz="1800" dirty="0" smtClean="0"/>
              <a:t> dan Kaos Lukis</a:t>
            </a:r>
            <a:r>
              <a:rPr lang="en-US" sz="1800" dirty="0" smtClean="0"/>
              <a:t> </a:t>
            </a:r>
            <a:r>
              <a:rPr lang="en-US" sz="1800" dirty="0" err="1" smtClean="0"/>
              <a:t>Cening</a:t>
            </a:r>
            <a:r>
              <a:rPr lang="en-US" sz="1800" dirty="0" smtClean="0"/>
              <a:t> </a:t>
            </a:r>
            <a:r>
              <a:rPr lang="en-US" sz="1800" dirty="0" err="1" smtClean="0"/>
              <a:t>Ayu</a:t>
            </a:r>
            <a:r>
              <a:rPr lang="en-US" sz="1800" dirty="0" smtClean="0"/>
              <a:t>.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menghilangkan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lain</a:t>
            </a:r>
            <a:r>
              <a:rPr lang="id-ID" sz="1800" dirty="0" smtClean="0"/>
              <a:t>n</a:t>
            </a:r>
            <a:r>
              <a:rPr lang="en-US" sz="1800" dirty="0" err="1" smtClean="0"/>
              <a:t>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.</a:t>
            </a:r>
            <a:endParaRPr lang="id-ID" sz="1800" dirty="0" smtClean="0"/>
          </a:p>
          <a:p>
            <a:pPr algn="just"/>
            <a:endParaRPr lang="id-ID" sz="1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3352800" cy="533400"/>
          </a:xfrm>
        </p:spPr>
        <p:txBody>
          <a:bodyPr>
            <a:noAutofit/>
          </a:bodyPr>
          <a:lstStyle/>
          <a:p>
            <a:r>
              <a:rPr lang="id-ID" dirty="0" smtClean="0"/>
              <a:t>Biodata Pengelola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0010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1800" dirty="0" smtClean="0"/>
              <a:t>Nama 		: I Komang Manik Sumardika, SE</a:t>
            </a:r>
          </a:p>
          <a:p>
            <a:pPr>
              <a:buNone/>
            </a:pPr>
            <a:r>
              <a:rPr lang="id-ID" sz="1800" dirty="0" smtClean="0"/>
              <a:t>Tmpt/tgl lahir 	: Denpasar 9 April 1987</a:t>
            </a:r>
          </a:p>
          <a:p>
            <a:pPr>
              <a:buNone/>
            </a:pPr>
            <a:r>
              <a:rPr lang="id-ID" sz="1800" dirty="0" smtClean="0"/>
              <a:t>Alamat 		: Br. Tegaltamu, Batubulan, 			  		  Sukawati, Gianyar-Bali.</a:t>
            </a:r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r>
              <a:rPr lang="id-ID" sz="1800" dirty="0" smtClean="0"/>
              <a:t>Latar belakang pendidikan 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800" dirty="0" smtClean="0"/>
              <a:t>TK &amp; SD rajyamuna Denpasar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800" dirty="0" smtClean="0"/>
              <a:t>SLTP N 8 Denpasar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800" dirty="0" smtClean="0"/>
              <a:t>SMA (P) Kertha Wisata Denpasar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800" dirty="0" smtClean="0"/>
              <a:t>S1 Fakultas Ekonomi, Universitas Udayana</a:t>
            </a:r>
          </a:p>
          <a:p>
            <a:pPr marL="457200" indent="-457200">
              <a:buNone/>
            </a:pPr>
            <a:endParaRPr lang="id-ID" sz="2000" dirty="0" smtClean="0"/>
          </a:p>
          <a:p>
            <a:pPr>
              <a:buNone/>
            </a:pPr>
            <a:endParaRPr lang="id-ID" sz="2000" dirty="0"/>
          </a:p>
        </p:txBody>
      </p:sp>
      <p:pic>
        <p:nvPicPr>
          <p:cNvPr id="1026" name="Picture 2" descr="F:\manik\DATA PRIBADI\FOTO-FOTO\PAPA, MAMA, KEISHA\Mama,papa, kecha\DSC_0006 P 5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371600"/>
            <a:ext cx="2323407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609600"/>
          </a:xfrm>
        </p:spPr>
        <p:txBody>
          <a:bodyPr/>
          <a:lstStyle/>
          <a:p>
            <a:r>
              <a:rPr lang="id-ID" dirty="0" smtClean="0"/>
              <a:t>STRUKTUR ORNANISASI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524000"/>
          <a:ext cx="815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543800" cy="4267202"/>
          </a:xfrm>
        </p:spPr>
        <p:txBody>
          <a:bodyPr>
            <a:normAutofit/>
          </a:bodyPr>
          <a:lstStyle/>
          <a:p>
            <a:r>
              <a:rPr lang="id-ID" sz="1800" dirty="0" smtClean="0"/>
              <a:t>Direktur		: I Komang Manik Sumardika, </a:t>
            </a:r>
            <a:r>
              <a:rPr lang="id-ID" sz="1800" dirty="0" smtClean="0"/>
              <a:t>SE</a:t>
            </a:r>
          </a:p>
          <a:p>
            <a:endParaRPr lang="id-ID" sz="1800" dirty="0" smtClean="0"/>
          </a:p>
          <a:p>
            <a:r>
              <a:rPr lang="id-ID" sz="1800" dirty="0" smtClean="0"/>
              <a:t>Manager keuangan	: I Gst Ayu Pradnyadari, </a:t>
            </a:r>
            <a:r>
              <a:rPr lang="id-ID" sz="1800" dirty="0" smtClean="0"/>
              <a:t>SE</a:t>
            </a:r>
          </a:p>
          <a:p>
            <a:endParaRPr lang="id-ID" sz="1800" dirty="0" smtClean="0"/>
          </a:p>
          <a:p>
            <a:r>
              <a:rPr lang="en-US" sz="1800" dirty="0" smtClean="0"/>
              <a:t>Manager operation</a:t>
            </a:r>
            <a:r>
              <a:rPr lang="id-ID" sz="1800" dirty="0" smtClean="0"/>
              <a:t>	: Ni Nengah </a:t>
            </a:r>
            <a:r>
              <a:rPr lang="id-ID" sz="1800" dirty="0" smtClean="0"/>
              <a:t>Suryani</a:t>
            </a:r>
          </a:p>
          <a:p>
            <a:endParaRPr lang="id-ID" sz="1800" dirty="0" smtClean="0"/>
          </a:p>
          <a:p>
            <a:r>
              <a:rPr lang="id-ID" sz="1800" dirty="0" smtClean="0"/>
              <a:t>Manager marketing 	: Reza Salman Farisy</a:t>
            </a:r>
          </a:p>
          <a:p>
            <a:pPr>
              <a:buNone/>
            </a:pPr>
            <a:endParaRPr lang="id-ID" sz="1800" dirty="0" smtClean="0"/>
          </a:p>
          <a:p>
            <a:endParaRPr lang="id-ID" sz="2000" dirty="0" smtClean="0"/>
          </a:p>
          <a:p>
            <a:endParaRPr lang="id-ID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7924800" cy="609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STRUKTUR ORNANISASI</a:t>
            </a:r>
            <a:endParaRPr kumimoji="0" lang="id-ID" sz="2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29584" cy="609600"/>
          </a:xfrm>
        </p:spPr>
        <p:txBody>
          <a:bodyPr>
            <a:normAutofit/>
          </a:bodyPr>
          <a:lstStyle/>
          <a:p>
            <a:r>
              <a:rPr lang="id-ID" dirty="0" smtClean="0"/>
              <a:t>Produk Unggulan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001000" cy="435914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d-ID" dirty="0" smtClean="0"/>
              <a:t>1. Pie susu cening :</a:t>
            </a:r>
          </a:p>
          <a:p>
            <a:pPr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Pie susu adalah produk makanan kue kering yang berbentuk lingkaran dengan pinggiran yang bermotif serta memiliki adonan fla susu di atasnya</a:t>
            </a:r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Awalnya kue ini dipergunakan oleh masyarakat bali modern sebagai makanan pembuka dalam suatu acara, dan lama kelamaan kue ini sangat digemari karena rasanya yang enak dan manis. </a:t>
            </a:r>
          </a:p>
          <a:p>
            <a:pPr marL="0" indent="0" algn="just">
              <a:buNone/>
            </a:pPr>
            <a:r>
              <a:rPr lang="id-ID" dirty="0" smtClean="0"/>
              <a:t>Dari mulut ke mulut kue ini menjadi terkenal dan para wisatawan yang datang ke bali sangat menggemari makanan ini sehingga sampai saat ini kue ini menjadi salah satu oleh-oleh khas bali yang paling diminati.</a:t>
            </a:r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Pie susu cening dibuat tanpa bahan pengawet dan pewarna jadi aman untuk dikonsumsi, tersedia dalam dua rasa yaitu rasa original (vanila) dan rasa coklat.</a:t>
            </a:r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endParaRPr lang="id-ID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077200" cy="4648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dirty="0" smtClean="0"/>
              <a:t>2. Kaos Lukis Cening Ayu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Kaos lukis ini dibuat karena melihat dari kejenuhan dari para wisatawan dengan oleh-oleh dari bali khususnya kaos.</a:t>
            </a:r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Selama ini sebagian besar orang membuat kaos dengan sistem sablon, kini kami membuat inovasi, memadukan kaos dengan unsur seni lukis. </a:t>
            </a:r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Harapan kami dengan produk ini semua orang baik yang memakai kaos lukis atau yang melihat kaos lukis tersebut dapat menikmati salah satu kesenian bali yaitu seni lukisan bali.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33400"/>
            <a:ext cx="8129584" cy="609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Produk Unggulan</a:t>
            </a:r>
            <a:endParaRPr kumimoji="0" lang="id-ID" sz="2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830</TotalTime>
  <Words>1284</Words>
  <Application>Microsoft Office PowerPoint</Application>
  <PresentationFormat>On-screen Show (4:3)</PresentationFormat>
  <Paragraphs>163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Aspect</vt:lpstr>
      <vt:lpstr>SELAMAT DATANG </vt:lpstr>
      <vt:lpstr>Profil Perusahaan dan Bentuk Usaha</vt:lpstr>
      <vt:lpstr>Profil Perusahaan dan Bentuk Usaha</vt:lpstr>
      <vt:lpstr>Slide 4</vt:lpstr>
      <vt:lpstr>Biodata Pengelola</vt:lpstr>
      <vt:lpstr>STRUKTUR ORNANISASI</vt:lpstr>
      <vt:lpstr>Slide 7</vt:lpstr>
      <vt:lpstr>Produk Unggulan</vt:lpstr>
      <vt:lpstr>Slide 9</vt:lpstr>
      <vt:lpstr>Slide 10</vt:lpstr>
      <vt:lpstr>1. Alat – alat Produksi PIE SUSU</vt:lpstr>
      <vt:lpstr>2. Fasilitas penunjang keamanan produksi</vt:lpstr>
      <vt:lpstr>3. Bahan – bahan dasar pembuatan pie susu</vt:lpstr>
      <vt:lpstr>4. Proses pengolahan bahan</vt:lpstr>
      <vt:lpstr>Slide 15</vt:lpstr>
      <vt:lpstr>5. Proses pencetakan adonan</vt:lpstr>
      <vt:lpstr>6. Proses pemanggangan</vt:lpstr>
      <vt:lpstr>7. Proses pengemasan</vt:lpstr>
      <vt:lpstr>Proses Produksi Pie Susu. </vt:lpstr>
      <vt:lpstr>PROSES PENYERAPAN TENAGA KERJA</vt:lpstr>
      <vt:lpstr>TEKNIK PEMASARAN </vt:lpstr>
      <vt:lpstr>TEKNIK PEMASARAN </vt:lpstr>
      <vt:lpstr>SEKIAN DAN TERIMA KASIH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MAKALAH KUNJUNGAN</dc:title>
  <dc:creator>USER</dc:creator>
  <cp:lastModifiedBy>user</cp:lastModifiedBy>
  <cp:revision>84</cp:revision>
  <dcterms:created xsi:type="dcterms:W3CDTF">2013-02-07T11:42:30Z</dcterms:created>
  <dcterms:modified xsi:type="dcterms:W3CDTF">2015-03-10T00:09:57Z</dcterms:modified>
</cp:coreProperties>
</file>